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y="6858000" cx="12192000"/>
  <p:notesSz cx="6858000" cy="9144000"/>
  <p:embeddedFontLst>
    <p:embeddedFont>
      <p:font typeface="Libre Franklin"/>
      <p:regular r:id="rId31"/>
      <p:bold r:id="rId32"/>
      <p:italic r:id="rId33"/>
      <p:boldItalic r:id="rId34"/>
    </p:embeddedFont>
    <p:embeddedFont>
      <p:font typeface="Roboto"/>
      <p:regular r:id="rId35"/>
      <p:bold r:id="rId36"/>
      <p:italic r:id="rId37"/>
      <p:boldItalic r:id="rId38"/>
    </p:embeddedFont>
    <p:embeddedFont>
      <p:font typeface="Bayon"/>
      <p:regular r:id="rId39"/>
    </p:embeddedFont>
    <p:embeddedFont>
      <p:font typeface="Libre Franklin Medium"/>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4" roundtripDataSignature="AMtx7mh1v+ldJzWfrs1oOJitegWcMUFwk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LibreFranklinMedium-regular.fntdata"/><Relationship Id="rId20" Type="http://schemas.openxmlformats.org/officeDocument/2006/relationships/slide" Target="slides/slide16.xml"/><Relationship Id="rId42" Type="http://schemas.openxmlformats.org/officeDocument/2006/relationships/font" Target="fonts/LibreFranklinMedium-italic.fntdata"/><Relationship Id="rId41" Type="http://schemas.openxmlformats.org/officeDocument/2006/relationships/font" Target="fonts/LibreFranklinMedium-bold.fntdata"/><Relationship Id="rId22" Type="http://schemas.openxmlformats.org/officeDocument/2006/relationships/slide" Target="slides/slide18.xml"/><Relationship Id="rId44" Type="http://customschemas.google.com/relationships/presentationmetadata" Target="metadata"/><Relationship Id="rId21" Type="http://schemas.openxmlformats.org/officeDocument/2006/relationships/slide" Target="slides/slide17.xml"/><Relationship Id="rId43" Type="http://schemas.openxmlformats.org/officeDocument/2006/relationships/font" Target="fonts/LibreFranklinMedium-boldItalic.fntdata"/><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ibreFranklin-regular.fntdata"/><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LibreFranklin-italic.fntdata"/><Relationship Id="rId10" Type="http://schemas.openxmlformats.org/officeDocument/2006/relationships/slide" Target="slides/slide6.xml"/><Relationship Id="rId32" Type="http://schemas.openxmlformats.org/officeDocument/2006/relationships/font" Target="fonts/LibreFranklin-bold.fntdata"/><Relationship Id="rId13" Type="http://schemas.openxmlformats.org/officeDocument/2006/relationships/slide" Target="slides/slide9.xml"/><Relationship Id="rId35" Type="http://schemas.openxmlformats.org/officeDocument/2006/relationships/font" Target="fonts/Roboto-regular.fntdata"/><Relationship Id="rId12" Type="http://schemas.openxmlformats.org/officeDocument/2006/relationships/slide" Target="slides/slide8.xml"/><Relationship Id="rId34" Type="http://schemas.openxmlformats.org/officeDocument/2006/relationships/font" Target="fonts/LibreFranklin-boldItalic.fntdata"/><Relationship Id="rId15" Type="http://schemas.openxmlformats.org/officeDocument/2006/relationships/slide" Target="slides/slide11.xml"/><Relationship Id="rId37" Type="http://schemas.openxmlformats.org/officeDocument/2006/relationships/font" Target="fonts/Roboto-italic.fntdata"/><Relationship Id="rId14" Type="http://schemas.openxmlformats.org/officeDocument/2006/relationships/slide" Target="slides/slide10.xml"/><Relationship Id="rId36" Type="http://schemas.openxmlformats.org/officeDocument/2006/relationships/font" Target="fonts/Roboto-bold.fntdata"/><Relationship Id="rId17" Type="http://schemas.openxmlformats.org/officeDocument/2006/relationships/slide" Target="slides/slide13.xml"/><Relationship Id="rId39" Type="http://schemas.openxmlformats.org/officeDocument/2006/relationships/font" Target="fonts/Bayon-regular.fntdata"/><Relationship Id="rId16" Type="http://schemas.openxmlformats.org/officeDocument/2006/relationships/slide" Target="slides/slide12.xml"/><Relationship Id="rId38" Type="http://schemas.openxmlformats.org/officeDocument/2006/relationships/font" Target="fonts/Roboto-bold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 name="Shape 39"/>
        <p:cNvGrpSpPr/>
        <p:nvPr/>
      </p:nvGrpSpPr>
      <p:grpSpPr>
        <a:xfrm>
          <a:off x="0" y="0"/>
          <a:ext cx="0" cy="0"/>
          <a:chOff x="0" y="0"/>
          <a:chExt cx="0" cy="0"/>
        </a:xfrm>
      </p:grpSpPr>
      <p:sp>
        <p:nvSpPr>
          <p:cNvPr id="40" name="Google Shape;40;g2f154d69241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1" name="Google Shape;41;g2f154d6924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f095a45d86_0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2f095a45d86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f095a45d86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f095a45d8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f095a45d86_1_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2f095a45d86_1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f0acc16670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2f0acc16670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f0acc16670_1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2f0acc16670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f0acc16670_1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f0acc16670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f0acc16670_2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2f0acc16670_2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f19f304a2c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2f19f304a2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f154d69241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2f154d6924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f19f304a2c_0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2f19f304a2c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 name="Shape 45"/>
        <p:cNvGrpSpPr/>
        <p:nvPr/>
      </p:nvGrpSpPr>
      <p:grpSpPr>
        <a:xfrm>
          <a:off x="0" y="0"/>
          <a:ext cx="0" cy="0"/>
          <a:chOff x="0" y="0"/>
          <a:chExt cx="0" cy="0"/>
        </a:xfrm>
      </p:grpSpPr>
      <p:sp>
        <p:nvSpPr>
          <p:cNvPr id="46" name="Google Shape;46;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f0acc16670_2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f0acc16670_2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f0e3e51fe7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2f0e3e51fe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2f095a45d86_1_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2f095a45d86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121a834021_2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2121a834021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11" name="Shape 11"/>
        <p:cNvGrpSpPr/>
        <p:nvPr/>
      </p:nvGrpSpPr>
      <p:grpSpPr>
        <a:xfrm>
          <a:off x="0" y="0"/>
          <a:ext cx="0" cy="0"/>
          <a:chOff x="0" y="0"/>
          <a:chExt cx="0" cy="0"/>
        </a:xfrm>
      </p:grpSpPr>
      <p:sp>
        <p:nvSpPr>
          <p:cNvPr id="12" name="Google Shape;12;p13"/>
          <p:cNvSpPr/>
          <p:nvPr/>
        </p:nvSpPr>
        <p:spPr>
          <a:xfrm>
            <a:off x="0" y="0"/>
            <a:ext cx="12192000" cy="6857999"/>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i="0" sz="1800" u="none" cap="none" strike="noStrike">
              <a:solidFill>
                <a:schemeClr val="lt1"/>
              </a:solidFill>
              <a:latin typeface="Calibri"/>
              <a:ea typeface="Calibri"/>
              <a:cs typeface="Calibri"/>
              <a:sym typeface="Calibri"/>
            </a:endParaRPr>
          </a:p>
        </p:txBody>
      </p:sp>
      <p:sp>
        <p:nvSpPr>
          <p:cNvPr id="13" name="Google Shape;13;p13"/>
          <p:cNvSpPr txBox="1"/>
          <p:nvPr>
            <p:ph type="ctrTitle"/>
          </p:nvPr>
        </p:nvSpPr>
        <p:spPr>
          <a:xfrm>
            <a:off x="964503" y="801670"/>
            <a:ext cx="7177415" cy="191567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2"/>
              </a:buClr>
              <a:buSzPts val="6000"/>
              <a:buFont typeface="Georgia"/>
              <a:buNone/>
              <a:defRPr b="1" i="0" sz="6000">
                <a:solidFill>
                  <a:schemeClr val="lt2"/>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 name="Google Shape;14;p13"/>
          <p:cNvSpPr txBox="1"/>
          <p:nvPr>
            <p:ph idx="1" type="subTitle"/>
          </p:nvPr>
        </p:nvSpPr>
        <p:spPr>
          <a:xfrm>
            <a:off x="964505" y="3403231"/>
            <a:ext cx="7177414" cy="88067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1000"/>
              </a:spcBef>
              <a:spcAft>
                <a:spcPts val="0"/>
              </a:spcAft>
              <a:buClr>
                <a:schemeClr val="lt1"/>
              </a:buClr>
              <a:buSzPts val="2400"/>
              <a:buNone/>
              <a:defRPr sz="2400">
                <a:solidFill>
                  <a:schemeClr val="lt1"/>
                </a:solidFill>
              </a:defRPr>
            </a:lvl1pPr>
            <a:lvl2pPr lvl="1" algn="ctr">
              <a:lnSpc>
                <a:spcPct val="100000"/>
              </a:lnSpc>
              <a:spcBef>
                <a:spcPts val="500"/>
              </a:spcBef>
              <a:spcAft>
                <a:spcPts val="0"/>
              </a:spcAft>
              <a:buSzPts val="2000"/>
              <a:buNone/>
              <a:defRPr sz="2000"/>
            </a:lvl2pPr>
            <a:lvl3pPr lvl="2" algn="ctr">
              <a:lnSpc>
                <a:spcPct val="100000"/>
              </a:lnSpc>
              <a:spcBef>
                <a:spcPts val="500"/>
              </a:spcBef>
              <a:spcAft>
                <a:spcPts val="0"/>
              </a:spcAft>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cxnSp>
        <p:nvCxnSpPr>
          <p:cNvPr id="15" name="Google Shape;15;p13"/>
          <p:cNvCxnSpPr/>
          <p:nvPr/>
        </p:nvCxnSpPr>
        <p:spPr>
          <a:xfrm>
            <a:off x="1064712" y="3030493"/>
            <a:ext cx="7077206" cy="0"/>
          </a:xfrm>
          <a:prstGeom prst="straightConnector1">
            <a:avLst/>
          </a:prstGeom>
          <a:noFill/>
          <a:ln cap="flat" cmpd="sng" w="12700">
            <a:solidFill>
              <a:schemeClr val="lt1"/>
            </a:solidFill>
            <a:prstDash val="solid"/>
            <a:miter lim="800000"/>
            <a:headEnd len="sm" w="sm" type="none"/>
            <a:tailEnd len="sm" w="sm" type="none"/>
          </a:ln>
        </p:spPr>
      </p:cxnSp>
      <p:pic>
        <p:nvPicPr>
          <p:cNvPr id="16" name="Google Shape;16;p13"/>
          <p:cNvPicPr preferRelativeResize="0"/>
          <p:nvPr/>
        </p:nvPicPr>
        <p:blipFill rotWithShape="1">
          <a:blip r:embed="rId2">
            <a:alphaModFix/>
          </a:blip>
          <a:srcRect b="0" l="0" r="0" t="0"/>
          <a:stretch/>
        </p:blipFill>
        <p:spPr>
          <a:xfrm>
            <a:off x="9171313" y="6216513"/>
            <a:ext cx="2599082" cy="34720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14"/>
          <p:cNvSpPr txBox="1"/>
          <p:nvPr>
            <p:ph type="title"/>
          </p:nvPr>
        </p:nvSpPr>
        <p:spPr>
          <a:xfrm>
            <a:off x="482064" y="355982"/>
            <a:ext cx="11294158" cy="113734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000"/>
              <a:buFont typeface="Bayon"/>
              <a:buNone/>
              <a:defRPr i="0" sz="4000">
                <a:latin typeface="Bayon"/>
                <a:ea typeface="Bayon"/>
                <a:cs typeface="Bayon"/>
                <a:sym typeface="Bayo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14"/>
          <p:cNvSpPr txBox="1"/>
          <p:nvPr>
            <p:ph idx="1" type="body"/>
          </p:nvPr>
        </p:nvSpPr>
        <p:spPr>
          <a:xfrm>
            <a:off x="482064" y="1649267"/>
            <a:ext cx="9768360" cy="402818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262626"/>
              </a:buClr>
              <a:buSzPts val="2800"/>
              <a:buNone/>
              <a:defRPr>
                <a:latin typeface="Arial"/>
                <a:ea typeface="Arial"/>
                <a:cs typeface="Arial"/>
                <a:sym typeface="Arial"/>
              </a:defRPr>
            </a:lvl1pPr>
            <a:lvl2pPr indent="-355600" lvl="1" marL="914400" algn="l">
              <a:lnSpc>
                <a:spcPct val="100000"/>
              </a:lnSpc>
              <a:spcBef>
                <a:spcPts val="500"/>
              </a:spcBef>
              <a:spcAft>
                <a:spcPts val="0"/>
              </a:spcAft>
              <a:buClr>
                <a:schemeClr val="dk1"/>
              </a:buClr>
              <a:buSzPts val="2000"/>
              <a:buChar char="•"/>
              <a:defRPr sz="2000">
                <a:solidFill>
                  <a:srgbClr val="262626"/>
                </a:solidFill>
                <a:latin typeface="Arial"/>
                <a:ea typeface="Arial"/>
                <a:cs typeface="Arial"/>
                <a:sym typeface="Arial"/>
              </a:defRPr>
            </a:lvl2pPr>
            <a:lvl3pPr indent="-342900" lvl="2" marL="1371600" algn="l">
              <a:lnSpc>
                <a:spcPct val="100000"/>
              </a:lnSpc>
              <a:spcBef>
                <a:spcPts val="500"/>
              </a:spcBef>
              <a:spcAft>
                <a:spcPts val="0"/>
              </a:spcAft>
              <a:buClr>
                <a:schemeClr val="dk1"/>
              </a:buClr>
              <a:buSzPts val="1800"/>
              <a:buFont typeface="Arial"/>
              <a:buChar char="–"/>
              <a:defRPr sz="1800">
                <a:solidFill>
                  <a:srgbClr val="262626"/>
                </a:solidFill>
                <a:latin typeface="Arial"/>
                <a:ea typeface="Arial"/>
                <a:cs typeface="Arial"/>
                <a:sym typeface="Arial"/>
              </a:defRPr>
            </a:lvl3pPr>
            <a:lvl4pPr indent="-342900" lvl="3" marL="1828800" algn="l">
              <a:lnSpc>
                <a:spcPct val="90000"/>
              </a:lnSpc>
              <a:spcBef>
                <a:spcPts val="500"/>
              </a:spcBef>
              <a:spcAft>
                <a:spcPts val="0"/>
              </a:spcAft>
              <a:buClr>
                <a:schemeClr val="dk1"/>
              </a:buClr>
              <a:buSzPts val="1800"/>
              <a:buChar char="•"/>
              <a:defRPr>
                <a:latin typeface="Arial"/>
                <a:ea typeface="Arial"/>
                <a:cs typeface="Arial"/>
                <a:sym typeface="Arial"/>
              </a:defRPr>
            </a:lvl4pPr>
            <a:lvl5pPr indent="-342900" lvl="4" marL="2286000" algn="l">
              <a:lnSpc>
                <a:spcPct val="90000"/>
              </a:lnSpc>
              <a:spcBef>
                <a:spcPts val="500"/>
              </a:spcBef>
              <a:spcAft>
                <a:spcPts val="0"/>
              </a:spcAft>
              <a:buClr>
                <a:schemeClr val="dk1"/>
              </a:buClr>
              <a:buSzPts val="1800"/>
              <a:buChar char="•"/>
              <a:defRPr>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atin typeface="Arial"/>
                <a:ea typeface="Arial"/>
                <a:cs typeface="Arial"/>
                <a:sym typeface="Arial"/>
              </a:defRPr>
            </a:lvl6pPr>
            <a:lvl7pPr indent="-342900" lvl="6" marL="3200400" algn="l">
              <a:lnSpc>
                <a:spcPct val="90000"/>
              </a:lnSpc>
              <a:spcBef>
                <a:spcPts val="500"/>
              </a:spcBef>
              <a:spcAft>
                <a:spcPts val="0"/>
              </a:spcAft>
              <a:buClr>
                <a:schemeClr val="dk1"/>
              </a:buClr>
              <a:buSzPts val="1800"/>
              <a:buChar char="•"/>
              <a:defRPr>
                <a:latin typeface="Arial"/>
                <a:ea typeface="Arial"/>
                <a:cs typeface="Arial"/>
                <a:sym typeface="Arial"/>
              </a:defRPr>
            </a:lvl7pPr>
            <a:lvl8pPr indent="-342900" lvl="7" marL="3657600" algn="l">
              <a:lnSpc>
                <a:spcPct val="90000"/>
              </a:lnSpc>
              <a:spcBef>
                <a:spcPts val="500"/>
              </a:spcBef>
              <a:spcAft>
                <a:spcPts val="0"/>
              </a:spcAft>
              <a:buClr>
                <a:schemeClr val="dk1"/>
              </a:buClr>
              <a:buSzPts val="1800"/>
              <a:buChar char="•"/>
              <a:defRPr>
                <a:latin typeface="Arial"/>
                <a:ea typeface="Arial"/>
                <a:cs typeface="Arial"/>
                <a:sym typeface="Arial"/>
              </a:defRPr>
            </a:lvl8pPr>
            <a:lvl9pPr indent="-342900" lvl="8" marL="4114800" algn="l">
              <a:lnSpc>
                <a:spcPct val="90000"/>
              </a:lnSpc>
              <a:spcBef>
                <a:spcPts val="500"/>
              </a:spcBef>
              <a:spcAft>
                <a:spcPts val="0"/>
              </a:spcAft>
              <a:buClr>
                <a:schemeClr val="dk1"/>
              </a:buClr>
              <a:buSzPts val="1800"/>
              <a:buChar char="•"/>
              <a:defRPr>
                <a:latin typeface="Arial"/>
                <a:ea typeface="Arial"/>
                <a:cs typeface="Arial"/>
                <a:sym typeface="Arial"/>
              </a:defRPr>
            </a:lvl9pPr>
          </a:lstStyle>
          <a:p/>
        </p:txBody>
      </p:sp>
      <p:sp>
        <p:nvSpPr>
          <p:cNvPr id="20" name="Google Shape;20;p14"/>
          <p:cNvSpPr txBox="1"/>
          <p:nvPr>
            <p:ph idx="12" type="sldNum"/>
          </p:nvPr>
        </p:nvSpPr>
        <p:spPr>
          <a:xfrm>
            <a:off x="25053" y="6192725"/>
            <a:ext cx="7339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200" u="none" cap="none" strike="noStrike">
                <a:solidFill>
                  <a:schemeClr val="lt2"/>
                </a:solidFill>
                <a:latin typeface="Libre Franklin Medium"/>
                <a:ea typeface="Libre Franklin Medium"/>
                <a:cs typeface="Libre Franklin Medium"/>
                <a:sym typeface="Libre Franklin Medium"/>
              </a:defRPr>
            </a:lvl1pPr>
            <a:lvl2pPr indent="0" lvl="1" marL="0" algn="ctr">
              <a:spcBef>
                <a:spcPts val="0"/>
              </a:spcBef>
              <a:buNone/>
              <a:defRPr b="0" i="0" sz="1200" u="none" cap="none" strike="noStrike">
                <a:solidFill>
                  <a:schemeClr val="lt2"/>
                </a:solidFill>
                <a:latin typeface="Libre Franklin Medium"/>
                <a:ea typeface="Libre Franklin Medium"/>
                <a:cs typeface="Libre Franklin Medium"/>
                <a:sym typeface="Libre Franklin Medium"/>
              </a:defRPr>
            </a:lvl2pPr>
            <a:lvl3pPr indent="0" lvl="2" marL="0" algn="ctr">
              <a:spcBef>
                <a:spcPts val="0"/>
              </a:spcBef>
              <a:buNone/>
              <a:defRPr b="0" i="0" sz="1200" u="none" cap="none" strike="noStrike">
                <a:solidFill>
                  <a:schemeClr val="lt2"/>
                </a:solidFill>
                <a:latin typeface="Libre Franklin Medium"/>
                <a:ea typeface="Libre Franklin Medium"/>
                <a:cs typeface="Libre Franklin Medium"/>
                <a:sym typeface="Libre Franklin Medium"/>
              </a:defRPr>
            </a:lvl3pPr>
            <a:lvl4pPr indent="0" lvl="3" marL="0" algn="ctr">
              <a:spcBef>
                <a:spcPts val="0"/>
              </a:spcBef>
              <a:buNone/>
              <a:defRPr b="0" i="0" sz="1200" u="none" cap="none" strike="noStrike">
                <a:solidFill>
                  <a:schemeClr val="lt2"/>
                </a:solidFill>
                <a:latin typeface="Libre Franklin Medium"/>
                <a:ea typeface="Libre Franklin Medium"/>
                <a:cs typeface="Libre Franklin Medium"/>
                <a:sym typeface="Libre Franklin Medium"/>
              </a:defRPr>
            </a:lvl4pPr>
            <a:lvl5pPr indent="0" lvl="4" marL="0" algn="ctr">
              <a:spcBef>
                <a:spcPts val="0"/>
              </a:spcBef>
              <a:buNone/>
              <a:defRPr b="0" i="0" sz="1200" u="none" cap="none" strike="noStrike">
                <a:solidFill>
                  <a:schemeClr val="lt2"/>
                </a:solidFill>
                <a:latin typeface="Libre Franklin Medium"/>
                <a:ea typeface="Libre Franklin Medium"/>
                <a:cs typeface="Libre Franklin Medium"/>
                <a:sym typeface="Libre Franklin Medium"/>
              </a:defRPr>
            </a:lvl5pPr>
            <a:lvl6pPr indent="0" lvl="5" marL="0" algn="ctr">
              <a:spcBef>
                <a:spcPts val="0"/>
              </a:spcBef>
              <a:buNone/>
              <a:defRPr b="0" i="0" sz="1200" u="none" cap="none" strike="noStrike">
                <a:solidFill>
                  <a:schemeClr val="lt2"/>
                </a:solidFill>
                <a:latin typeface="Libre Franklin Medium"/>
                <a:ea typeface="Libre Franklin Medium"/>
                <a:cs typeface="Libre Franklin Medium"/>
                <a:sym typeface="Libre Franklin Medium"/>
              </a:defRPr>
            </a:lvl6pPr>
            <a:lvl7pPr indent="0" lvl="6" marL="0" algn="ctr">
              <a:spcBef>
                <a:spcPts val="0"/>
              </a:spcBef>
              <a:buNone/>
              <a:defRPr b="0" i="0" sz="1200" u="none" cap="none" strike="noStrike">
                <a:solidFill>
                  <a:schemeClr val="lt2"/>
                </a:solidFill>
                <a:latin typeface="Libre Franklin Medium"/>
                <a:ea typeface="Libre Franklin Medium"/>
                <a:cs typeface="Libre Franklin Medium"/>
                <a:sym typeface="Libre Franklin Medium"/>
              </a:defRPr>
            </a:lvl7pPr>
            <a:lvl8pPr indent="0" lvl="7" marL="0" algn="ctr">
              <a:spcBef>
                <a:spcPts val="0"/>
              </a:spcBef>
              <a:buNone/>
              <a:defRPr b="0" i="0" sz="1200" u="none" cap="none" strike="noStrike">
                <a:solidFill>
                  <a:schemeClr val="lt2"/>
                </a:solidFill>
                <a:latin typeface="Libre Franklin Medium"/>
                <a:ea typeface="Libre Franklin Medium"/>
                <a:cs typeface="Libre Franklin Medium"/>
                <a:sym typeface="Libre Franklin Medium"/>
              </a:defRPr>
            </a:lvl8pPr>
            <a:lvl9pPr indent="0" lvl="8" marL="0" algn="ctr">
              <a:spcBef>
                <a:spcPts val="0"/>
              </a:spcBef>
              <a:buNone/>
              <a:defRPr b="0" i="0" sz="1200" u="none" cap="none" strike="noStrike">
                <a:solidFill>
                  <a:schemeClr val="lt2"/>
                </a:solidFill>
                <a:latin typeface="Libre Franklin Medium"/>
                <a:ea typeface="Libre Franklin Medium"/>
                <a:cs typeface="Libre Franklin Medium"/>
                <a:sym typeface="Libre Franklin Medium"/>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21" name="Shape 21"/>
        <p:cNvGrpSpPr/>
        <p:nvPr/>
      </p:nvGrpSpPr>
      <p:grpSpPr>
        <a:xfrm>
          <a:off x="0" y="0"/>
          <a:ext cx="0" cy="0"/>
          <a:chOff x="0" y="0"/>
          <a:chExt cx="0" cy="0"/>
        </a:xfrm>
      </p:grpSpPr>
      <p:sp>
        <p:nvSpPr>
          <p:cNvPr id="22" name="Google Shape;22;p15"/>
          <p:cNvSpPr txBox="1"/>
          <p:nvPr>
            <p:ph type="title"/>
          </p:nvPr>
        </p:nvSpPr>
        <p:spPr>
          <a:xfrm>
            <a:off x="482064" y="355982"/>
            <a:ext cx="11294158" cy="113734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000"/>
              <a:buFont typeface="Georgia"/>
              <a:buNone/>
              <a:defRPr b="1" i="0">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15"/>
          <p:cNvSpPr txBox="1"/>
          <p:nvPr>
            <p:ph idx="1" type="body"/>
          </p:nvPr>
        </p:nvSpPr>
        <p:spPr>
          <a:xfrm>
            <a:off x="482064" y="1649267"/>
            <a:ext cx="5388384" cy="402818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262626"/>
              </a:buClr>
              <a:buSzPts val="2000"/>
              <a:buNone/>
              <a:defRPr sz="2000">
                <a:latin typeface="Libre Franklin Medium"/>
                <a:ea typeface="Libre Franklin Medium"/>
                <a:cs typeface="Libre Franklin Medium"/>
                <a:sym typeface="Libre Franklin Medium"/>
              </a:defRPr>
            </a:lvl1pPr>
            <a:lvl2pPr indent="-228600" lvl="1" marL="914400" algn="l">
              <a:lnSpc>
                <a:spcPct val="100000"/>
              </a:lnSpc>
              <a:spcBef>
                <a:spcPts val="600"/>
              </a:spcBef>
              <a:spcAft>
                <a:spcPts val="0"/>
              </a:spcAft>
              <a:buClr>
                <a:schemeClr val="dk1"/>
              </a:buClr>
              <a:buSzPts val="1800"/>
              <a:buNone/>
              <a:defRPr sz="1800">
                <a:solidFill>
                  <a:srgbClr val="262626"/>
                </a:solidFill>
                <a:latin typeface="Libre Franklin"/>
                <a:ea typeface="Libre Franklin"/>
                <a:cs typeface="Libre Franklin"/>
                <a:sym typeface="Libre Franklin"/>
              </a:defRPr>
            </a:lvl2pPr>
            <a:lvl3pPr indent="-342900" lvl="2" marL="1371600" algn="l">
              <a:lnSpc>
                <a:spcPct val="100000"/>
              </a:lnSpc>
              <a:spcBef>
                <a:spcPts val="600"/>
              </a:spcBef>
              <a:spcAft>
                <a:spcPts val="0"/>
              </a:spcAft>
              <a:buClr>
                <a:schemeClr val="dk1"/>
              </a:buClr>
              <a:buSzPts val="1800"/>
              <a:buFont typeface="NTR"/>
              <a:buChar char="–"/>
              <a:defRPr>
                <a:solidFill>
                  <a:srgbClr val="262626"/>
                </a:solidFill>
                <a:latin typeface="Libre Franklin"/>
                <a:ea typeface="Libre Franklin"/>
                <a:cs typeface="Libre Franklin"/>
                <a:sym typeface="Libre Franklin"/>
              </a:defRPr>
            </a:lvl3pPr>
            <a:lvl4pPr indent="-342900" lvl="3" marL="1828800" algn="l">
              <a:lnSpc>
                <a:spcPct val="90000"/>
              </a:lnSpc>
              <a:spcBef>
                <a:spcPts val="500"/>
              </a:spcBef>
              <a:spcAft>
                <a:spcPts val="0"/>
              </a:spcAft>
              <a:buClr>
                <a:schemeClr val="dk1"/>
              </a:buClr>
              <a:buSzPts val="1800"/>
              <a:buChar char="•"/>
              <a:defRPr>
                <a:latin typeface="Libre Franklin"/>
                <a:ea typeface="Libre Franklin"/>
                <a:cs typeface="Libre Franklin"/>
                <a:sym typeface="Libre Franklin"/>
              </a:defRPr>
            </a:lvl4pPr>
            <a:lvl5pPr indent="-342900" lvl="4" marL="2286000" algn="l">
              <a:lnSpc>
                <a:spcPct val="90000"/>
              </a:lnSpc>
              <a:spcBef>
                <a:spcPts val="500"/>
              </a:spcBef>
              <a:spcAft>
                <a:spcPts val="0"/>
              </a:spcAft>
              <a:buClr>
                <a:schemeClr val="dk1"/>
              </a:buClr>
              <a:buSzPts val="1800"/>
              <a:buChar char="•"/>
              <a:defRPr>
                <a:latin typeface="Libre Franklin"/>
                <a:ea typeface="Libre Franklin"/>
                <a:cs typeface="Libre Franklin"/>
                <a:sym typeface="Libre Franklin"/>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15"/>
          <p:cNvSpPr txBox="1"/>
          <p:nvPr>
            <p:ph idx="12" type="sldNum"/>
          </p:nvPr>
        </p:nvSpPr>
        <p:spPr>
          <a:xfrm>
            <a:off x="25053" y="6192725"/>
            <a:ext cx="7339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200">
                <a:solidFill>
                  <a:schemeClr val="lt2"/>
                </a:solidFill>
                <a:latin typeface="Libre Franklin Medium"/>
                <a:ea typeface="Libre Franklin Medium"/>
                <a:cs typeface="Libre Franklin Medium"/>
                <a:sym typeface="Libre Franklin Medium"/>
              </a:defRPr>
            </a:lvl1pPr>
            <a:lvl2pPr indent="0" lvl="1" marL="0" algn="ctr">
              <a:spcBef>
                <a:spcPts val="0"/>
              </a:spcBef>
              <a:buNone/>
              <a:defRPr sz="1200">
                <a:solidFill>
                  <a:schemeClr val="lt2"/>
                </a:solidFill>
                <a:latin typeface="Libre Franklin Medium"/>
                <a:ea typeface="Libre Franklin Medium"/>
                <a:cs typeface="Libre Franklin Medium"/>
                <a:sym typeface="Libre Franklin Medium"/>
              </a:defRPr>
            </a:lvl2pPr>
            <a:lvl3pPr indent="0" lvl="2" marL="0" algn="ctr">
              <a:spcBef>
                <a:spcPts val="0"/>
              </a:spcBef>
              <a:buNone/>
              <a:defRPr sz="1200">
                <a:solidFill>
                  <a:schemeClr val="lt2"/>
                </a:solidFill>
                <a:latin typeface="Libre Franklin Medium"/>
                <a:ea typeface="Libre Franklin Medium"/>
                <a:cs typeface="Libre Franklin Medium"/>
                <a:sym typeface="Libre Franklin Medium"/>
              </a:defRPr>
            </a:lvl3pPr>
            <a:lvl4pPr indent="0" lvl="3" marL="0" algn="ctr">
              <a:spcBef>
                <a:spcPts val="0"/>
              </a:spcBef>
              <a:buNone/>
              <a:defRPr sz="1200">
                <a:solidFill>
                  <a:schemeClr val="lt2"/>
                </a:solidFill>
                <a:latin typeface="Libre Franklin Medium"/>
                <a:ea typeface="Libre Franklin Medium"/>
                <a:cs typeface="Libre Franklin Medium"/>
                <a:sym typeface="Libre Franklin Medium"/>
              </a:defRPr>
            </a:lvl4pPr>
            <a:lvl5pPr indent="0" lvl="4" marL="0" algn="ctr">
              <a:spcBef>
                <a:spcPts val="0"/>
              </a:spcBef>
              <a:buNone/>
              <a:defRPr sz="1200">
                <a:solidFill>
                  <a:schemeClr val="lt2"/>
                </a:solidFill>
                <a:latin typeface="Libre Franklin Medium"/>
                <a:ea typeface="Libre Franklin Medium"/>
                <a:cs typeface="Libre Franklin Medium"/>
                <a:sym typeface="Libre Franklin Medium"/>
              </a:defRPr>
            </a:lvl5pPr>
            <a:lvl6pPr indent="0" lvl="5" marL="0" algn="ctr">
              <a:spcBef>
                <a:spcPts val="0"/>
              </a:spcBef>
              <a:buNone/>
              <a:defRPr sz="1200">
                <a:solidFill>
                  <a:schemeClr val="lt2"/>
                </a:solidFill>
                <a:latin typeface="Libre Franklin Medium"/>
                <a:ea typeface="Libre Franklin Medium"/>
                <a:cs typeface="Libre Franklin Medium"/>
                <a:sym typeface="Libre Franklin Medium"/>
              </a:defRPr>
            </a:lvl6pPr>
            <a:lvl7pPr indent="0" lvl="6" marL="0" algn="ctr">
              <a:spcBef>
                <a:spcPts val="0"/>
              </a:spcBef>
              <a:buNone/>
              <a:defRPr sz="1200">
                <a:solidFill>
                  <a:schemeClr val="lt2"/>
                </a:solidFill>
                <a:latin typeface="Libre Franklin Medium"/>
                <a:ea typeface="Libre Franklin Medium"/>
                <a:cs typeface="Libre Franklin Medium"/>
                <a:sym typeface="Libre Franklin Medium"/>
              </a:defRPr>
            </a:lvl7pPr>
            <a:lvl8pPr indent="0" lvl="7" marL="0" algn="ctr">
              <a:spcBef>
                <a:spcPts val="0"/>
              </a:spcBef>
              <a:buNone/>
              <a:defRPr sz="1200">
                <a:solidFill>
                  <a:schemeClr val="lt2"/>
                </a:solidFill>
                <a:latin typeface="Libre Franklin Medium"/>
                <a:ea typeface="Libre Franklin Medium"/>
                <a:cs typeface="Libre Franklin Medium"/>
                <a:sym typeface="Libre Franklin Medium"/>
              </a:defRPr>
            </a:lvl8pPr>
            <a:lvl9pPr indent="0" lvl="8" marL="0" algn="ctr">
              <a:spcBef>
                <a:spcPts val="0"/>
              </a:spcBef>
              <a:buNone/>
              <a:defRPr sz="1200">
                <a:solidFill>
                  <a:schemeClr val="lt2"/>
                </a:solidFill>
                <a:latin typeface="Libre Franklin Medium"/>
                <a:ea typeface="Libre Franklin Medium"/>
                <a:cs typeface="Libre Franklin Medium"/>
                <a:sym typeface="Libre Franklin Medium"/>
              </a:defRPr>
            </a:lvl9pPr>
          </a:lstStyle>
          <a:p>
            <a:pPr indent="0" lvl="0" marL="0" rtl="0" algn="ctr">
              <a:spcBef>
                <a:spcPts val="0"/>
              </a:spcBef>
              <a:spcAft>
                <a:spcPts val="0"/>
              </a:spcAft>
              <a:buNone/>
            </a:pPr>
            <a:fld id="{00000000-1234-1234-1234-123412341234}" type="slidenum">
              <a:rPr lang="en-US"/>
              <a:t>‹#›</a:t>
            </a:fld>
            <a:endParaRPr/>
          </a:p>
        </p:txBody>
      </p:sp>
      <p:sp>
        <p:nvSpPr>
          <p:cNvPr id="25" name="Google Shape;25;p15"/>
          <p:cNvSpPr txBox="1"/>
          <p:nvPr>
            <p:ph idx="2" type="body"/>
          </p:nvPr>
        </p:nvSpPr>
        <p:spPr>
          <a:xfrm>
            <a:off x="6321554" y="1649267"/>
            <a:ext cx="5460764" cy="402818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262626"/>
              </a:buClr>
              <a:buSzPts val="2000"/>
              <a:buNone/>
              <a:defRPr sz="2000">
                <a:latin typeface="Libre Franklin Medium"/>
                <a:ea typeface="Libre Franklin Medium"/>
                <a:cs typeface="Libre Franklin Medium"/>
                <a:sym typeface="Libre Franklin Medium"/>
              </a:defRPr>
            </a:lvl1pPr>
            <a:lvl2pPr indent="-228600" lvl="1" marL="914400" algn="l">
              <a:lnSpc>
                <a:spcPct val="100000"/>
              </a:lnSpc>
              <a:spcBef>
                <a:spcPts val="600"/>
              </a:spcBef>
              <a:spcAft>
                <a:spcPts val="0"/>
              </a:spcAft>
              <a:buClr>
                <a:schemeClr val="dk1"/>
              </a:buClr>
              <a:buSzPts val="1800"/>
              <a:buNone/>
              <a:defRPr sz="1800">
                <a:solidFill>
                  <a:srgbClr val="262626"/>
                </a:solidFill>
                <a:latin typeface="Libre Franklin"/>
                <a:ea typeface="Libre Franklin"/>
                <a:cs typeface="Libre Franklin"/>
                <a:sym typeface="Libre Franklin"/>
              </a:defRPr>
            </a:lvl2pPr>
            <a:lvl3pPr indent="-342900" lvl="2" marL="1371600" algn="l">
              <a:lnSpc>
                <a:spcPct val="100000"/>
              </a:lnSpc>
              <a:spcBef>
                <a:spcPts val="600"/>
              </a:spcBef>
              <a:spcAft>
                <a:spcPts val="0"/>
              </a:spcAft>
              <a:buClr>
                <a:schemeClr val="dk1"/>
              </a:buClr>
              <a:buSzPts val="1800"/>
              <a:buFont typeface="NTR"/>
              <a:buChar char="–"/>
              <a:defRPr>
                <a:solidFill>
                  <a:srgbClr val="262626"/>
                </a:solidFill>
                <a:latin typeface="Libre Franklin"/>
                <a:ea typeface="Libre Franklin"/>
                <a:cs typeface="Libre Franklin"/>
                <a:sym typeface="Libre Franklin"/>
              </a:defRPr>
            </a:lvl3pPr>
            <a:lvl4pPr indent="-342900" lvl="3" marL="1828800" algn="l">
              <a:lnSpc>
                <a:spcPct val="90000"/>
              </a:lnSpc>
              <a:spcBef>
                <a:spcPts val="500"/>
              </a:spcBef>
              <a:spcAft>
                <a:spcPts val="0"/>
              </a:spcAft>
              <a:buClr>
                <a:schemeClr val="dk1"/>
              </a:buClr>
              <a:buSzPts val="1800"/>
              <a:buChar char="•"/>
              <a:defRPr>
                <a:latin typeface="Libre Franklin"/>
                <a:ea typeface="Libre Franklin"/>
                <a:cs typeface="Libre Franklin"/>
                <a:sym typeface="Libre Franklin"/>
              </a:defRPr>
            </a:lvl4pPr>
            <a:lvl5pPr indent="-342900" lvl="4" marL="2286000" algn="l">
              <a:lnSpc>
                <a:spcPct val="90000"/>
              </a:lnSpc>
              <a:spcBef>
                <a:spcPts val="500"/>
              </a:spcBef>
              <a:spcAft>
                <a:spcPts val="0"/>
              </a:spcAft>
              <a:buClr>
                <a:schemeClr val="dk1"/>
              </a:buClr>
              <a:buSzPts val="1800"/>
              <a:buChar char="•"/>
              <a:defRPr>
                <a:latin typeface="Libre Franklin"/>
                <a:ea typeface="Libre Franklin"/>
                <a:cs typeface="Libre Franklin"/>
                <a:sym typeface="Libre Franklin"/>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6" name="Shape 26"/>
        <p:cNvGrpSpPr/>
        <p:nvPr/>
      </p:nvGrpSpPr>
      <p:grpSpPr>
        <a:xfrm>
          <a:off x="0" y="0"/>
          <a:ext cx="0" cy="0"/>
          <a:chOff x="0" y="0"/>
          <a:chExt cx="0" cy="0"/>
        </a:xfrm>
      </p:grpSpPr>
      <p:sp>
        <p:nvSpPr>
          <p:cNvPr id="27" name="Google Shape;27;p16"/>
          <p:cNvSpPr/>
          <p:nvPr/>
        </p:nvSpPr>
        <p:spPr>
          <a:xfrm>
            <a:off x="0" y="0"/>
            <a:ext cx="12192000"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 name="Google Shape;28;p16"/>
          <p:cNvSpPr txBox="1"/>
          <p:nvPr>
            <p:ph type="title"/>
          </p:nvPr>
        </p:nvSpPr>
        <p:spPr>
          <a:xfrm>
            <a:off x="948391" y="1490736"/>
            <a:ext cx="9729470" cy="201187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800"/>
              <a:buFont typeface="Georgia"/>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16"/>
          <p:cNvSpPr txBox="1"/>
          <p:nvPr>
            <p:ph idx="1" type="body"/>
          </p:nvPr>
        </p:nvSpPr>
        <p:spPr>
          <a:xfrm>
            <a:off x="948391" y="3803534"/>
            <a:ext cx="9729470" cy="9477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2400"/>
              <a:buNone/>
              <a:defRPr sz="2400">
                <a:solidFill>
                  <a:schemeClr val="dk1"/>
                </a:solidFill>
              </a:defRPr>
            </a:lvl1pPr>
            <a:lvl2pPr indent="-228600" lvl="1" marL="914400" algn="l">
              <a:lnSpc>
                <a:spcPct val="100000"/>
              </a:lnSpc>
              <a:spcBef>
                <a:spcPts val="500"/>
              </a:spcBef>
              <a:spcAft>
                <a:spcPts val="0"/>
              </a:spcAft>
              <a:buSzPts val="2000"/>
              <a:buNone/>
              <a:defRPr sz="2000">
                <a:solidFill>
                  <a:srgbClr val="888B97"/>
                </a:solidFill>
              </a:defRPr>
            </a:lvl2pPr>
            <a:lvl3pPr indent="-228600" lvl="2" marL="1371600" algn="l">
              <a:lnSpc>
                <a:spcPct val="100000"/>
              </a:lnSpc>
              <a:spcBef>
                <a:spcPts val="500"/>
              </a:spcBef>
              <a:spcAft>
                <a:spcPts val="0"/>
              </a:spcAft>
              <a:buSzPts val="1800"/>
              <a:buNone/>
              <a:defRPr sz="1800">
                <a:solidFill>
                  <a:srgbClr val="888B97"/>
                </a:solidFill>
              </a:defRPr>
            </a:lvl3pPr>
            <a:lvl4pPr indent="-228600" lvl="3" marL="1828800" algn="l">
              <a:lnSpc>
                <a:spcPct val="90000"/>
              </a:lnSpc>
              <a:spcBef>
                <a:spcPts val="500"/>
              </a:spcBef>
              <a:spcAft>
                <a:spcPts val="0"/>
              </a:spcAft>
              <a:buClr>
                <a:srgbClr val="888B97"/>
              </a:buClr>
              <a:buSzPts val="1600"/>
              <a:buNone/>
              <a:defRPr sz="1600">
                <a:solidFill>
                  <a:srgbClr val="888B97"/>
                </a:solidFill>
              </a:defRPr>
            </a:lvl4pPr>
            <a:lvl5pPr indent="-228600" lvl="4" marL="2286000" algn="l">
              <a:lnSpc>
                <a:spcPct val="90000"/>
              </a:lnSpc>
              <a:spcBef>
                <a:spcPts val="500"/>
              </a:spcBef>
              <a:spcAft>
                <a:spcPts val="0"/>
              </a:spcAft>
              <a:buClr>
                <a:srgbClr val="888B97"/>
              </a:buClr>
              <a:buSzPts val="1600"/>
              <a:buNone/>
              <a:defRPr sz="1600">
                <a:solidFill>
                  <a:srgbClr val="888B97"/>
                </a:solidFill>
              </a:defRPr>
            </a:lvl5pPr>
            <a:lvl6pPr indent="-228600" lvl="5" marL="2743200" algn="l">
              <a:lnSpc>
                <a:spcPct val="90000"/>
              </a:lnSpc>
              <a:spcBef>
                <a:spcPts val="500"/>
              </a:spcBef>
              <a:spcAft>
                <a:spcPts val="0"/>
              </a:spcAft>
              <a:buClr>
                <a:srgbClr val="888B97"/>
              </a:buClr>
              <a:buSzPts val="1600"/>
              <a:buNone/>
              <a:defRPr sz="1600">
                <a:solidFill>
                  <a:srgbClr val="888B97"/>
                </a:solidFill>
              </a:defRPr>
            </a:lvl6pPr>
            <a:lvl7pPr indent="-228600" lvl="6" marL="3200400" algn="l">
              <a:lnSpc>
                <a:spcPct val="90000"/>
              </a:lnSpc>
              <a:spcBef>
                <a:spcPts val="500"/>
              </a:spcBef>
              <a:spcAft>
                <a:spcPts val="0"/>
              </a:spcAft>
              <a:buClr>
                <a:srgbClr val="888B97"/>
              </a:buClr>
              <a:buSzPts val="1600"/>
              <a:buNone/>
              <a:defRPr sz="1600">
                <a:solidFill>
                  <a:srgbClr val="888B97"/>
                </a:solidFill>
              </a:defRPr>
            </a:lvl7pPr>
            <a:lvl8pPr indent="-228600" lvl="7" marL="3657600" algn="l">
              <a:lnSpc>
                <a:spcPct val="90000"/>
              </a:lnSpc>
              <a:spcBef>
                <a:spcPts val="500"/>
              </a:spcBef>
              <a:spcAft>
                <a:spcPts val="0"/>
              </a:spcAft>
              <a:buClr>
                <a:srgbClr val="888B97"/>
              </a:buClr>
              <a:buSzPts val="1600"/>
              <a:buNone/>
              <a:defRPr sz="1600">
                <a:solidFill>
                  <a:srgbClr val="888B97"/>
                </a:solidFill>
              </a:defRPr>
            </a:lvl8pPr>
            <a:lvl9pPr indent="-228600" lvl="8" marL="4114800" algn="l">
              <a:lnSpc>
                <a:spcPct val="90000"/>
              </a:lnSpc>
              <a:spcBef>
                <a:spcPts val="500"/>
              </a:spcBef>
              <a:spcAft>
                <a:spcPts val="0"/>
              </a:spcAft>
              <a:buClr>
                <a:srgbClr val="888B97"/>
              </a:buClr>
              <a:buSzPts val="1600"/>
              <a:buNone/>
              <a:defRPr sz="1600">
                <a:solidFill>
                  <a:srgbClr val="888B97"/>
                </a:solidFill>
              </a:defRPr>
            </a:lvl9pPr>
          </a:lstStyle>
          <a:p/>
        </p:txBody>
      </p:sp>
      <p:cxnSp>
        <p:nvCxnSpPr>
          <p:cNvPr id="30" name="Google Shape;30;p16"/>
          <p:cNvCxnSpPr/>
          <p:nvPr/>
        </p:nvCxnSpPr>
        <p:spPr>
          <a:xfrm>
            <a:off x="1053237" y="3606924"/>
            <a:ext cx="9624624" cy="0"/>
          </a:xfrm>
          <a:prstGeom prst="straightConnector1">
            <a:avLst/>
          </a:prstGeom>
          <a:noFill/>
          <a:ln cap="flat" cmpd="sng" w="12700">
            <a:solidFill>
              <a:schemeClr val="lt1"/>
            </a:solidFill>
            <a:prstDash val="solid"/>
            <a:miter lim="800000"/>
            <a:headEnd len="sm" w="sm" type="none"/>
            <a:tailEnd len="sm" w="sm" type="none"/>
          </a:ln>
        </p:spPr>
      </p:cxnSp>
      <p:sp>
        <p:nvSpPr>
          <p:cNvPr id="31" name="Google Shape;31;p16"/>
          <p:cNvSpPr txBox="1"/>
          <p:nvPr>
            <p:ph idx="12" type="sldNum"/>
          </p:nvPr>
        </p:nvSpPr>
        <p:spPr>
          <a:xfrm>
            <a:off x="25052" y="6187549"/>
            <a:ext cx="7339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200">
                <a:solidFill>
                  <a:schemeClr val="dk1"/>
                </a:solidFill>
                <a:latin typeface="Libre Franklin Medium"/>
                <a:ea typeface="Libre Franklin Medium"/>
                <a:cs typeface="Libre Franklin Medium"/>
                <a:sym typeface="Libre Franklin Medium"/>
              </a:defRPr>
            </a:lvl1pPr>
            <a:lvl2pPr indent="0" lvl="1" marL="0" algn="ctr">
              <a:spcBef>
                <a:spcPts val="0"/>
              </a:spcBef>
              <a:buNone/>
              <a:defRPr sz="1200">
                <a:solidFill>
                  <a:schemeClr val="dk1"/>
                </a:solidFill>
                <a:latin typeface="Libre Franklin Medium"/>
                <a:ea typeface="Libre Franklin Medium"/>
                <a:cs typeface="Libre Franklin Medium"/>
                <a:sym typeface="Libre Franklin Medium"/>
              </a:defRPr>
            </a:lvl2pPr>
            <a:lvl3pPr indent="0" lvl="2" marL="0" algn="ctr">
              <a:spcBef>
                <a:spcPts val="0"/>
              </a:spcBef>
              <a:buNone/>
              <a:defRPr sz="1200">
                <a:solidFill>
                  <a:schemeClr val="dk1"/>
                </a:solidFill>
                <a:latin typeface="Libre Franklin Medium"/>
                <a:ea typeface="Libre Franklin Medium"/>
                <a:cs typeface="Libre Franklin Medium"/>
                <a:sym typeface="Libre Franklin Medium"/>
              </a:defRPr>
            </a:lvl3pPr>
            <a:lvl4pPr indent="0" lvl="3" marL="0" algn="ctr">
              <a:spcBef>
                <a:spcPts val="0"/>
              </a:spcBef>
              <a:buNone/>
              <a:defRPr sz="1200">
                <a:solidFill>
                  <a:schemeClr val="dk1"/>
                </a:solidFill>
                <a:latin typeface="Libre Franklin Medium"/>
                <a:ea typeface="Libre Franklin Medium"/>
                <a:cs typeface="Libre Franklin Medium"/>
                <a:sym typeface="Libre Franklin Medium"/>
              </a:defRPr>
            </a:lvl4pPr>
            <a:lvl5pPr indent="0" lvl="4" marL="0" algn="ctr">
              <a:spcBef>
                <a:spcPts val="0"/>
              </a:spcBef>
              <a:buNone/>
              <a:defRPr sz="1200">
                <a:solidFill>
                  <a:schemeClr val="dk1"/>
                </a:solidFill>
                <a:latin typeface="Libre Franklin Medium"/>
                <a:ea typeface="Libre Franklin Medium"/>
                <a:cs typeface="Libre Franklin Medium"/>
                <a:sym typeface="Libre Franklin Medium"/>
              </a:defRPr>
            </a:lvl5pPr>
            <a:lvl6pPr indent="0" lvl="5" marL="0" algn="ctr">
              <a:spcBef>
                <a:spcPts val="0"/>
              </a:spcBef>
              <a:buNone/>
              <a:defRPr sz="1200">
                <a:solidFill>
                  <a:schemeClr val="dk1"/>
                </a:solidFill>
                <a:latin typeface="Libre Franklin Medium"/>
                <a:ea typeface="Libre Franklin Medium"/>
                <a:cs typeface="Libre Franklin Medium"/>
                <a:sym typeface="Libre Franklin Medium"/>
              </a:defRPr>
            </a:lvl6pPr>
            <a:lvl7pPr indent="0" lvl="6" marL="0" algn="ctr">
              <a:spcBef>
                <a:spcPts val="0"/>
              </a:spcBef>
              <a:buNone/>
              <a:defRPr sz="1200">
                <a:solidFill>
                  <a:schemeClr val="dk1"/>
                </a:solidFill>
                <a:latin typeface="Libre Franklin Medium"/>
                <a:ea typeface="Libre Franklin Medium"/>
                <a:cs typeface="Libre Franklin Medium"/>
                <a:sym typeface="Libre Franklin Medium"/>
              </a:defRPr>
            </a:lvl7pPr>
            <a:lvl8pPr indent="0" lvl="7" marL="0" algn="ctr">
              <a:spcBef>
                <a:spcPts val="0"/>
              </a:spcBef>
              <a:buNone/>
              <a:defRPr sz="1200">
                <a:solidFill>
                  <a:schemeClr val="dk1"/>
                </a:solidFill>
                <a:latin typeface="Libre Franklin Medium"/>
                <a:ea typeface="Libre Franklin Medium"/>
                <a:cs typeface="Libre Franklin Medium"/>
                <a:sym typeface="Libre Franklin Medium"/>
              </a:defRPr>
            </a:lvl8pPr>
            <a:lvl9pPr indent="0" lvl="8" marL="0" algn="ctr">
              <a:spcBef>
                <a:spcPts val="0"/>
              </a:spcBef>
              <a:buNone/>
              <a:defRPr sz="1200">
                <a:solidFill>
                  <a:schemeClr val="dk1"/>
                </a:solidFill>
                <a:latin typeface="Libre Franklin Medium"/>
                <a:ea typeface="Libre Franklin Medium"/>
                <a:cs typeface="Libre Franklin Medium"/>
                <a:sym typeface="Libre Franklin Medium"/>
              </a:defRPr>
            </a:lvl9pPr>
          </a:lstStyle>
          <a:p>
            <a:pPr indent="0" lvl="0" marL="0" rtl="0" algn="ctr">
              <a:spcBef>
                <a:spcPts val="0"/>
              </a:spcBef>
              <a:spcAft>
                <a:spcPts val="0"/>
              </a:spcAft>
              <a:buNone/>
            </a:pPr>
            <a:fld id="{00000000-1234-1234-1234-123412341234}" type="slidenum">
              <a:rPr lang="en-US"/>
              <a:t>‹#›</a:t>
            </a:fld>
            <a:endParaRPr/>
          </a:p>
        </p:txBody>
      </p:sp>
      <p:pic>
        <p:nvPicPr>
          <p:cNvPr id="32" name="Google Shape;32;p16"/>
          <p:cNvPicPr preferRelativeResize="0"/>
          <p:nvPr/>
        </p:nvPicPr>
        <p:blipFill rotWithShape="1">
          <a:blip r:embed="rId2">
            <a:alphaModFix/>
          </a:blip>
          <a:srcRect b="387" l="0" r="0" t="377"/>
          <a:stretch/>
        </p:blipFill>
        <p:spPr>
          <a:xfrm>
            <a:off x="9171313" y="6209805"/>
            <a:ext cx="2601422" cy="34751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solidFill>
          <a:schemeClr val="dk1"/>
        </a:solidFill>
      </p:bgPr>
    </p:bg>
    <p:spTree>
      <p:nvGrpSpPr>
        <p:cNvPr id="33" name="Shape 33"/>
        <p:cNvGrpSpPr/>
        <p:nvPr/>
      </p:nvGrpSpPr>
      <p:grpSpPr>
        <a:xfrm>
          <a:off x="0" y="0"/>
          <a:ext cx="0" cy="0"/>
          <a:chOff x="0" y="0"/>
          <a:chExt cx="0" cy="0"/>
        </a:xfrm>
      </p:grpSpPr>
      <p:sp>
        <p:nvSpPr>
          <p:cNvPr id="34" name="Google Shape;34;p17"/>
          <p:cNvSpPr/>
          <p:nvPr/>
        </p:nvSpPr>
        <p:spPr>
          <a:xfrm>
            <a:off x="0" y="0"/>
            <a:ext cx="12192000" cy="6857999"/>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chemeClr val="lt1"/>
              </a:solidFill>
              <a:latin typeface="Calibri"/>
              <a:ea typeface="Calibri"/>
              <a:cs typeface="Calibri"/>
              <a:sym typeface="Calibri"/>
            </a:endParaRPr>
          </a:p>
        </p:txBody>
      </p:sp>
      <p:pic>
        <p:nvPicPr>
          <p:cNvPr id="35" name="Google Shape;35;p17"/>
          <p:cNvPicPr preferRelativeResize="0"/>
          <p:nvPr/>
        </p:nvPicPr>
        <p:blipFill rotWithShape="1">
          <a:blip r:embed="rId2">
            <a:alphaModFix/>
          </a:blip>
          <a:srcRect b="0" l="0" r="0" t="0"/>
          <a:stretch/>
        </p:blipFill>
        <p:spPr>
          <a:xfrm>
            <a:off x="2853128" y="3110091"/>
            <a:ext cx="6485751" cy="866418"/>
          </a:xfrm>
          <a:prstGeom prst="rect">
            <a:avLst/>
          </a:prstGeom>
          <a:noFill/>
          <a:ln>
            <a:noFill/>
          </a:ln>
        </p:spPr>
      </p:pic>
      <p:sp>
        <p:nvSpPr>
          <p:cNvPr id="36" name="Google Shape;36;p17"/>
          <p:cNvSpPr txBox="1"/>
          <p:nvPr>
            <p:ph idx="1" type="subTitle"/>
          </p:nvPr>
        </p:nvSpPr>
        <p:spPr>
          <a:xfrm>
            <a:off x="2186151" y="4285435"/>
            <a:ext cx="7819697" cy="88067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1000"/>
              </a:spcBef>
              <a:spcAft>
                <a:spcPts val="0"/>
              </a:spcAft>
              <a:buClr>
                <a:schemeClr val="lt1"/>
              </a:buClr>
              <a:buSzPts val="2400"/>
              <a:buNone/>
              <a:defRPr sz="2400">
                <a:solidFill>
                  <a:schemeClr val="lt1"/>
                </a:solidFill>
              </a:defRPr>
            </a:lvl1pPr>
            <a:lvl2pPr lvl="1" algn="ctr">
              <a:lnSpc>
                <a:spcPct val="100000"/>
              </a:lnSpc>
              <a:spcBef>
                <a:spcPts val="500"/>
              </a:spcBef>
              <a:spcAft>
                <a:spcPts val="0"/>
              </a:spcAft>
              <a:buSzPts val="2000"/>
              <a:buNone/>
              <a:defRPr sz="2000"/>
            </a:lvl2pPr>
            <a:lvl3pPr lvl="2" algn="ctr">
              <a:lnSpc>
                <a:spcPct val="100000"/>
              </a:lnSpc>
              <a:spcBef>
                <a:spcPts val="500"/>
              </a:spcBef>
              <a:spcAft>
                <a:spcPts val="0"/>
              </a:spcAft>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7" name="Shape 37"/>
        <p:cNvGrpSpPr/>
        <p:nvPr/>
      </p:nvGrpSpPr>
      <p:grpSpPr>
        <a:xfrm>
          <a:off x="0" y="0"/>
          <a:ext cx="0" cy="0"/>
          <a:chOff x="0" y="0"/>
          <a:chExt cx="0" cy="0"/>
        </a:xfrm>
      </p:grpSpPr>
      <p:sp>
        <p:nvSpPr>
          <p:cNvPr id="38" name="Google Shape;38;p18"/>
          <p:cNvSpPr txBox="1"/>
          <p:nvPr>
            <p:ph idx="12" type="sldNum"/>
          </p:nvPr>
        </p:nvSpPr>
        <p:spPr>
          <a:xfrm>
            <a:off x="25052" y="6187549"/>
            <a:ext cx="7339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200">
                <a:solidFill>
                  <a:schemeClr val="lt2"/>
                </a:solidFill>
                <a:latin typeface="Libre Franklin Medium"/>
                <a:ea typeface="Libre Franklin Medium"/>
                <a:cs typeface="Libre Franklin Medium"/>
                <a:sym typeface="Libre Franklin Medium"/>
              </a:defRPr>
            </a:lvl1pPr>
            <a:lvl2pPr indent="0" lvl="1" marL="0" algn="ctr">
              <a:spcBef>
                <a:spcPts val="0"/>
              </a:spcBef>
              <a:buNone/>
              <a:defRPr sz="1200">
                <a:solidFill>
                  <a:schemeClr val="lt2"/>
                </a:solidFill>
                <a:latin typeface="Libre Franklin Medium"/>
                <a:ea typeface="Libre Franklin Medium"/>
                <a:cs typeface="Libre Franklin Medium"/>
                <a:sym typeface="Libre Franklin Medium"/>
              </a:defRPr>
            </a:lvl2pPr>
            <a:lvl3pPr indent="0" lvl="2" marL="0" algn="ctr">
              <a:spcBef>
                <a:spcPts val="0"/>
              </a:spcBef>
              <a:buNone/>
              <a:defRPr sz="1200">
                <a:solidFill>
                  <a:schemeClr val="lt2"/>
                </a:solidFill>
                <a:latin typeface="Libre Franklin Medium"/>
                <a:ea typeface="Libre Franklin Medium"/>
                <a:cs typeface="Libre Franklin Medium"/>
                <a:sym typeface="Libre Franklin Medium"/>
              </a:defRPr>
            </a:lvl3pPr>
            <a:lvl4pPr indent="0" lvl="3" marL="0" algn="ctr">
              <a:spcBef>
                <a:spcPts val="0"/>
              </a:spcBef>
              <a:buNone/>
              <a:defRPr sz="1200">
                <a:solidFill>
                  <a:schemeClr val="lt2"/>
                </a:solidFill>
                <a:latin typeface="Libre Franklin Medium"/>
                <a:ea typeface="Libre Franklin Medium"/>
                <a:cs typeface="Libre Franklin Medium"/>
                <a:sym typeface="Libre Franklin Medium"/>
              </a:defRPr>
            </a:lvl4pPr>
            <a:lvl5pPr indent="0" lvl="4" marL="0" algn="ctr">
              <a:spcBef>
                <a:spcPts val="0"/>
              </a:spcBef>
              <a:buNone/>
              <a:defRPr sz="1200">
                <a:solidFill>
                  <a:schemeClr val="lt2"/>
                </a:solidFill>
                <a:latin typeface="Libre Franklin Medium"/>
                <a:ea typeface="Libre Franklin Medium"/>
                <a:cs typeface="Libre Franklin Medium"/>
                <a:sym typeface="Libre Franklin Medium"/>
              </a:defRPr>
            </a:lvl5pPr>
            <a:lvl6pPr indent="0" lvl="5" marL="0" algn="ctr">
              <a:spcBef>
                <a:spcPts val="0"/>
              </a:spcBef>
              <a:buNone/>
              <a:defRPr sz="1200">
                <a:solidFill>
                  <a:schemeClr val="lt2"/>
                </a:solidFill>
                <a:latin typeface="Libre Franklin Medium"/>
                <a:ea typeface="Libre Franklin Medium"/>
                <a:cs typeface="Libre Franklin Medium"/>
                <a:sym typeface="Libre Franklin Medium"/>
              </a:defRPr>
            </a:lvl6pPr>
            <a:lvl7pPr indent="0" lvl="6" marL="0" algn="ctr">
              <a:spcBef>
                <a:spcPts val="0"/>
              </a:spcBef>
              <a:buNone/>
              <a:defRPr sz="1200">
                <a:solidFill>
                  <a:schemeClr val="lt2"/>
                </a:solidFill>
                <a:latin typeface="Libre Franklin Medium"/>
                <a:ea typeface="Libre Franklin Medium"/>
                <a:cs typeface="Libre Franklin Medium"/>
                <a:sym typeface="Libre Franklin Medium"/>
              </a:defRPr>
            </a:lvl7pPr>
            <a:lvl8pPr indent="0" lvl="7" marL="0" algn="ctr">
              <a:spcBef>
                <a:spcPts val="0"/>
              </a:spcBef>
              <a:buNone/>
              <a:defRPr sz="1200">
                <a:solidFill>
                  <a:schemeClr val="lt2"/>
                </a:solidFill>
                <a:latin typeface="Libre Franklin Medium"/>
                <a:ea typeface="Libre Franklin Medium"/>
                <a:cs typeface="Libre Franklin Medium"/>
                <a:sym typeface="Libre Franklin Medium"/>
              </a:defRPr>
            </a:lvl8pPr>
            <a:lvl9pPr indent="0" lvl="8" marL="0" algn="ctr">
              <a:spcBef>
                <a:spcPts val="0"/>
              </a:spcBef>
              <a:buNone/>
              <a:defRPr sz="1200">
                <a:solidFill>
                  <a:schemeClr val="lt2"/>
                </a:solidFill>
                <a:latin typeface="Libre Franklin Medium"/>
                <a:ea typeface="Libre Franklin Medium"/>
                <a:cs typeface="Libre Franklin Medium"/>
                <a:sym typeface="Libre Franklin Medium"/>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2"/>
          <p:cNvSpPr/>
          <p:nvPr/>
        </p:nvSpPr>
        <p:spPr>
          <a:xfrm>
            <a:off x="0" y="5842534"/>
            <a:ext cx="12192000" cy="1015465"/>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i="0" sz="1800" u="none" cap="none" strike="noStrike">
              <a:solidFill>
                <a:schemeClr val="lt1"/>
              </a:solidFill>
              <a:latin typeface="Calibri"/>
              <a:ea typeface="Calibri"/>
              <a:cs typeface="Calibri"/>
              <a:sym typeface="Calibri"/>
            </a:endParaRPr>
          </a:p>
        </p:txBody>
      </p:sp>
      <p:sp>
        <p:nvSpPr>
          <p:cNvPr id="7" name="Google Shape;7;p12"/>
          <p:cNvSpPr txBox="1"/>
          <p:nvPr>
            <p:ph type="title"/>
          </p:nvPr>
        </p:nvSpPr>
        <p:spPr>
          <a:xfrm>
            <a:off x="481583" y="365125"/>
            <a:ext cx="11304263" cy="1125347"/>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000"/>
              <a:buFont typeface="Bayon"/>
              <a:buNone/>
              <a:defRPr b="1" i="0" sz="4000" u="none" cap="none" strike="noStrike">
                <a:solidFill>
                  <a:schemeClr val="dk1"/>
                </a:solidFill>
                <a:latin typeface="Bayon"/>
                <a:ea typeface="Bayon"/>
                <a:cs typeface="Bayon"/>
                <a:sym typeface="Bayo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 name="Google Shape;8;p12"/>
          <p:cNvSpPr txBox="1"/>
          <p:nvPr>
            <p:ph idx="1" type="body"/>
          </p:nvPr>
        </p:nvSpPr>
        <p:spPr>
          <a:xfrm>
            <a:off x="481584" y="1645920"/>
            <a:ext cx="9750552" cy="4041649"/>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1000"/>
              </a:spcBef>
              <a:spcAft>
                <a:spcPts val="0"/>
              </a:spcAft>
              <a:buClr>
                <a:srgbClr val="262626"/>
              </a:buClr>
              <a:buSzPts val="2800"/>
              <a:buNone/>
              <a:defRPr i="0" sz="2800" u="none" cap="none" strike="noStrike">
                <a:solidFill>
                  <a:srgbClr val="262626"/>
                </a:solidFill>
              </a:defRPr>
            </a:lvl1pPr>
            <a:lvl2pPr indent="-355600" lvl="1" marL="914400" marR="0" rtl="0" algn="l">
              <a:lnSpc>
                <a:spcPct val="100000"/>
              </a:lnSpc>
              <a:spcBef>
                <a:spcPts val="500"/>
              </a:spcBef>
              <a:spcAft>
                <a:spcPts val="0"/>
              </a:spcAft>
              <a:buClr>
                <a:schemeClr val="dk1"/>
              </a:buClr>
              <a:buSzPts val="2000"/>
              <a:buChar char="•"/>
              <a:defRPr i="0" sz="2000" u="none" cap="none" strike="noStrike">
                <a:solidFill>
                  <a:srgbClr val="262626"/>
                </a:solidFill>
              </a:defRPr>
            </a:lvl2pPr>
            <a:lvl3pPr indent="-342900" lvl="2" marL="1371600" marR="0" rtl="0" algn="l">
              <a:lnSpc>
                <a:spcPct val="100000"/>
              </a:lnSpc>
              <a:spcBef>
                <a:spcPts val="500"/>
              </a:spcBef>
              <a:spcAft>
                <a:spcPts val="0"/>
              </a:spcAft>
              <a:buClr>
                <a:schemeClr val="dk1"/>
              </a:buClr>
              <a:buSzPts val="1800"/>
              <a:buChar char="–"/>
              <a:defRPr i="0" sz="1800" u="none" cap="none" strike="noStrike">
                <a:solidFill>
                  <a:srgbClr val="262626"/>
                </a:solidFill>
              </a:defRPr>
            </a:lvl3pPr>
            <a:lvl4pPr indent="-342900" lvl="3" marL="1828800" marR="0" rtl="0" algn="l">
              <a:lnSpc>
                <a:spcPct val="90000"/>
              </a:lnSpc>
              <a:spcBef>
                <a:spcPts val="500"/>
              </a:spcBef>
              <a:spcAft>
                <a:spcPts val="0"/>
              </a:spcAft>
              <a:buClr>
                <a:schemeClr val="dk1"/>
              </a:buClr>
              <a:buSzPts val="1800"/>
              <a:buChar char="•"/>
              <a:defRPr i="0" sz="1800" u="none" cap="none" strike="noStrike">
                <a:solidFill>
                  <a:schemeClr val="dk1"/>
                </a:solidFill>
              </a:defRPr>
            </a:lvl4pPr>
            <a:lvl5pPr indent="-342900" lvl="4" marL="2286000" marR="0" rtl="0" algn="l">
              <a:lnSpc>
                <a:spcPct val="90000"/>
              </a:lnSpc>
              <a:spcBef>
                <a:spcPts val="500"/>
              </a:spcBef>
              <a:spcAft>
                <a:spcPts val="0"/>
              </a:spcAft>
              <a:buClr>
                <a:schemeClr val="dk1"/>
              </a:buClr>
              <a:buSzPts val="1800"/>
              <a:buChar char="•"/>
              <a:defRPr i="0" sz="1800" u="none" cap="none" strike="noStrike">
                <a:solidFill>
                  <a:schemeClr val="dk1"/>
                </a:solidFill>
              </a:defRPr>
            </a:lvl5pPr>
            <a:lvl6pPr indent="-342900" lvl="5" marL="2743200" marR="0" rtl="0" algn="l">
              <a:lnSpc>
                <a:spcPct val="90000"/>
              </a:lnSpc>
              <a:spcBef>
                <a:spcPts val="500"/>
              </a:spcBef>
              <a:spcAft>
                <a:spcPts val="0"/>
              </a:spcAft>
              <a:buClr>
                <a:schemeClr val="dk1"/>
              </a:buClr>
              <a:buSzPts val="1800"/>
              <a:buChar char="•"/>
              <a:defRPr i="0" sz="1800" u="none" cap="none" strike="noStrike">
                <a:solidFill>
                  <a:schemeClr val="dk1"/>
                </a:solidFill>
              </a:defRPr>
            </a:lvl6pPr>
            <a:lvl7pPr indent="-342900" lvl="6" marL="3200400" marR="0" rtl="0" algn="l">
              <a:lnSpc>
                <a:spcPct val="90000"/>
              </a:lnSpc>
              <a:spcBef>
                <a:spcPts val="500"/>
              </a:spcBef>
              <a:spcAft>
                <a:spcPts val="0"/>
              </a:spcAft>
              <a:buClr>
                <a:schemeClr val="dk1"/>
              </a:buClr>
              <a:buSzPts val="1800"/>
              <a:buChar char="•"/>
              <a:defRPr i="0" sz="1800" u="none" cap="none" strike="noStrike">
                <a:solidFill>
                  <a:schemeClr val="dk1"/>
                </a:solidFill>
              </a:defRPr>
            </a:lvl7pPr>
            <a:lvl8pPr indent="-342900" lvl="7" marL="3657600" marR="0" rtl="0" algn="l">
              <a:lnSpc>
                <a:spcPct val="90000"/>
              </a:lnSpc>
              <a:spcBef>
                <a:spcPts val="500"/>
              </a:spcBef>
              <a:spcAft>
                <a:spcPts val="0"/>
              </a:spcAft>
              <a:buClr>
                <a:schemeClr val="dk1"/>
              </a:buClr>
              <a:buSzPts val="1800"/>
              <a:buChar char="•"/>
              <a:defRPr i="0" sz="1800" u="none" cap="none" strike="noStrike">
                <a:solidFill>
                  <a:schemeClr val="dk1"/>
                </a:solidFill>
              </a:defRPr>
            </a:lvl8pPr>
            <a:lvl9pPr indent="-342900" lvl="8" marL="4114800" marR="0" rtl="0" algn="l">
              <a:lnSpc>
                <a:spcPct val="90000"/>
              </a:lnSpc>
              <a:spcBef>
                <a:spcPts val="500"/>
              </a:spcBef>
              <a:spcAft>
                <a:spcPts val="0"/>
              </a:spcAft>
              <a:buClr>
                <a:schemeClr val="dk1"/>
              </a:buClr>
              <a:buSzPts val="1800"/>
              <a:buChar char="•"/>
              <a:defRPr i="0" sz="1800" u="none" cap="none" strike="noStrike">
                <a:solidFill>
                  <a:schemeClr val="dk1"/>
                </a:solidFill>
              </a:defRPr>
            </a:lvl9pPr>
          </a:lstStyle>
          <a:p/>
        </p:txBody>
      </p:sp>
      <p:sp>
        <p:nvSpPr>
          <p:cNvPr id="9" name="Google Shape;9;p12"/>
          <p:cNvSpPr txBox="1"/>
          <p:nvPr>
            <p:ph idx="12" type="sldNum"/>
          </p:nvPr>
        </p:nvSpPr>
        <p:spPr>
          <a:xfrm>
            <a:off x="25052" y="6187549"/>
            <a:ext cx="733900" cy="365125"/>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200" u="none" cap="none" strike="noStrike">
                <a:solidFill>
                  <a:schemeClr val="lt2"/>
                </a:solidFill>
                <a:latin typeface="Libre Franklin Medium"/>
                <a:ea typeface="Libre Franklin Medium"/>
                <a:cs typeface="Libre Franklin Medium"/>
                <a:sym typeface="Libre Franklin Medium"/>
              </a:defRPr>
            </a:lvl1pPr>
            <a:lvl2pPr indent="0" lvl="1" marL="0" marR="0" rtl="0" algn="ctr">
              <a:spcBef>
                <a:spcPts val="0"/>
              </a:spcBef>
              <a:buNone/>
              <a:defRPr b="0" i="0" sz="1200" u="none" cap="none" strike="noStrike">
                <a:solidFill>
                  <a:schemeClr val="lt2"/>
                </a:solidFill>
                <a:latin typeface="Libre Franklin Medium"/>
                <a:ea typeface="Libre Franklin Medium"/>
                <a:cs typeface="Libre Franklin Medium"/>
                <a:sym typeface="Libre Franklin Medium"/>
              </a:defRPr>
            </a:lvl2pPr>
            <a:lvl3pPr indent="0" lvl="2" marL="0" marR="0" rtl="0" algn="ctr">
              <a:spcBef>
                <a:spcPts val="0"/>
              </a:spcBef>
              <a:buNone/>
              <a:defRPr b="0" i="0" sz="1200" u="none" cap="none" strike="noStrike">
                <a:solidFill>
                  <a:schemeClr val="lt2"/>
                </a:solidFill>
                <a:latin typeface="Libre Franklin Medium"/>
                <a:ea typeface="Libre Franklin Medium"/>
                <a:cs typeface="Libre Franklin Medium"/>
                <a:sym typeface="Libre Franklin Medium"/>
              </a:defRPr>
            </a:lvl3pPr>
            <a:lvl4pPr indent="0" lvl="3" marL="0" marR="0" rtl="0" algn="ctr">
              <a:spcBef>
                <a:spcPts val="0"/>
              </a:spcBef>
              <a:buNone/>
              <a:defRPr b="0" i="0" sz="1200" u="none" cap="none" strike="noStrike">
                <a:solidFill>
                  <a:schemeClr val="lt2"/>
                </a:solidFill>
                <a:latin typeface="Libre Franklin Medium"/>
                <a:ea typeface="Libre Franklin Medium"/>
                <a:cs typeface="Libre Franklin Medium"/>
                <a:sym typeface="Libre Franklin Medium"/>
              </a:defRPr>
            </a:lvl4pPr>
            <a:lvl5pPr indent="0" lvl="4" marL="0" marR="0" rtl="0" algn="ctr">
              <a:spcBef>
                <a:spcPts val="0"/>
              </a:spcBef>
              <a:buNone/>
              <a:defRPr b="0" i="0" sz="1200" u="none" cap="none" strike="noStrike">
                <a:solidFill>
                  <a:schemeClr val="lt2"/>
                </a:solidFill>
                <a:latin typeface="Libre Franklin Medium"/>
                <a:ea typeface="Libre Franklin Medium"/>
                <a:cs typeface="Libre Franklin Medium"/>
                <a:sym typeface="Libre Franklin Medium"/>
              </a:defRPr>
            </a:lvl5pPr>
            <a:lvl6pPr indent="0" lvl="5" marL="0" marR="0" rtl="0" algn="ctr">
              <a:spcBef>
                <a:spcPts val="0"/>
              </a:spcBef>
              <a:buNone/>
              <a:defRPr b="0" i="0" sz="1200" u="none" cap="none" strike="noStrike">
                <a:solidFill>
                  <a:schemeClr val="lt2"/>
                </a:solidFill>
                <a:latin typeface="Libre Franklin Medium"/>
                <a:ea typeface="Libre Franklin Medium"/>
                <a:cs typeface="Libre Franklin Medium"/>
                <a:sym typeface="Libre Franklin Medium"/>
              </a:defRPr>
            </a:lvl6pPr>
            <a:lvl7pPr indent="0" lvl="6" marL="0" marR="0" rtl="0" algn="ctr">
              <a:spcBef>
                <a:spcPts val="0"/>
              </a:spcBef>
              <a:buNone/>
              <a:defRPr b="0" i="0" sz="1200" u="none" cap="none" strike="noStrike">
                <a:solidFill>
                  <a:schemeClr val="lt2"/>
                </a:solidFill>
                <a:latin typeface="Libre Franklin Medium"/>
                <a:ea typeface="Libre Franklin Medium"/>
                <a:cs typeface="Libre Franklin Medium"/>
                <a:sym typeface="Libre Franklin Medium"/>
              </a:defRPr>
            </a:lvl7pPr>
            <a:lvl8pPr indent="0" lvl="7" marL="0" marR="0" rtl="0" algn="ctr">
              <a:spcBef>
                <a:spcPts val="0"/>
              </a:spcBef>
              <a:buNone/>
              <a:defRPr b="0" i="0" sz="1200" u="none" cap="none" strike="noStrike">
                <a:solidFill>
                  <a:schemeClr val="lt2"/>
                </a:solidFill>
                <a:latin typeface="Libre Franklin Medium"/>
                <a:ea typeface="Libre Franklin Medium"/>
                <a:cs typeface="Libre Franklin Medium"/>
                <a:sym typeface="Libre Franklin Medium"/>
              </a:defRPr>
            </a:lvl8pPr>
            <a:lvl9pPr indent="0" lvl="8" marL="0" marR="0" rtl="0" algn="ctr">
              <a:spcBef>
                <a:spcPts val="0"/>
              </a:spcBef>
              <a:buNone/>
              <a:defRPr b="0" i="0" sz="1200" u="none" cap="none" strike="noStrike">
                <a:solidFill>
                  <a:schemeClr val="lt2"/>
                </a:solidFill>
                <a:latin typeface="Libre Franklin Medium"/>
                <a:ea typeface="Libre Franklin Medium"/>
                <a:cs typeface="Libre Franklin Medium"/>
                <a:sym typeface="Libre Franklin Medium"/>
              </a:defRPr>
            </a:lvl9pPr>
          </a:lstStyle>
          <a:p>
            <a:pPr indent="0" lvl="0" marL="0" rtl="0" algn="ctr">
              <a:spcBef>
                <a:spcPts val="0"/>
              </a:spcBef>
              <a:spcAft>
                <a:spcPts val="0"/>
              </a:spcAft>
              <a:buNone/>
            </a:pPr>
            <a:fld id="{00000000-1234-1234-1234-123412341234}" type="slidenum">
              <a:rPr lang="en-US"/>
              <a:t>‹#›</a:t>
            </a:fld>
            <a:endParaRPr/>
          </a:p>
        </p:txBody>
      </p:sp>
      <p:pic>
        <p:nvPicPr>
          <p:cNvPr id="10" name="Google Shape;10;p12"/>
          <p:cNvPicPr preferRelativeResize="0"/>
          <p:nvPr/>
        </p:nvPicPr>
        <p:blipFill rotWithShape="1">
          <a:blip r:embed="rId1">
            <a:alphaModFix/>
          </a:blip>
          <a:srcRect b="0" l="0" r="0" t="0"/>
          <a:stretch/>
        </p:blipFill>
        <p:spPr>
          <a:xfrm>
            <a:off x="9171313" y="6216513"/>
            <a:ext cx="2599082" cy="347206"/>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hyperlink" Target="mailto:isabella.barberio@wilkes.ed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jp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jp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1.jp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7.png"/><Relationship Id="rId4" Type="http://schemas.openxmlformats.org/officeDocument/2006/relationships/image" Target="../media/image16.png"/><Relationship Id="rId5" Type="http://schemas.openxmlformats.org/officeDocument/2006/relationships/image" Target="../media/image6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6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9.jp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6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8.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67.png"/><Relationship Id="rId4" Type="http://schemas.openxmlformats.org/officeDocument/2006/relationships/hyperlink" Target="https://www.flickr.com/photos/wilkesuniversity/collections/72157721071161897/" TargetMode="External"/></Relationships>
</file>

<file path=ppt/slides/_rels/slide23.xml.rels><?xml version="1.0" encoding="UTF-8" standalone="yes"?><Relationships xmlns="http://schemas.openxmlformats.org/package/2006/relationships"><Relationship Id="rId11" Type="http://schemas.openxmlformats.org/officeDocument/2006/relationships/image" Target="../media/image29.png"/><Relationship Id="rId10" Type="http://schemas.openxmlformats.org/officeDocument/2006/relationships/image" Target="../media/image4.png"/><Relationship Id="rId13" Type="http://schemas.openxmlformats.org/officeDocument/2006/relationships/image" Target="../media/image16.png"/><Relationship Id="rId12"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2.png"/><Relationship Id="rId4" Type="http://schemas.openxmlformats.org/officeDocument/2006/relationships/image" Target="../media/image67.png"/><Relationship Id="rId9" Type="http://schemas.openxmlformats.org/officeDocument/2006/relationships/image" Target="../media/image17.png"/><Relationship Id="rId15" Type="http://schemas.openxmlformats.org/officeDocument/2006/relationships/image" Target="../media/image13.png"/><Relationship Id="rId14" Type="http://schemas.openxmlformats.org/officeDocument/2006/relationships/image" Target="../media/image34.png"/><Relationship Id="rId17" Type="http://schemas.openxmlformats.org/officeDocument/2006/relationships/image" Target="../media/image33.png"/><Relationship Id="rId16" Type="http://schemas.openxmlformats.org/officeDocument/2006/relationships/image" Target="../media/image15.png"/><Relationship Id="rId5" Type="http://schemas.openxmlformats.org/officeDocument/2006/relationships/image" Target="../media/image68.png"/><Relationship Id="rId6" Type="http://schemas.openxmlformats.org/officeDocument/2006/relationships/image" Target="../media/image26.png"/><Relationship Id="rId18" Type="http://schemas.openxmlformats.org/officeDocument/2006/relationships/image" Target="../media/image36.png"/><Relationship Id="rId7" Type="http://schemas.openxmlformats.org/officeDocument/2006/relationships/image" Target="../media/image28.png"/><Relationship Id="rId8" Type="http://schemas.openxmlformats.org/officeDocument/2006/relationships/image" Target="../media/image27.png"/></Relationships>
</file>

<file path=ppt/slides/_rels/slide24.xml.rels><?xml version="1.0" encoding="UTF-8" standalone="yes"?><Relationships xmlns="http://schemas.openxmlformats.org/package/2006/relationships"><Relationship Id="rId11" Type="http://schemas.openxmlformats.org/officeDocument/2006/relationships/image" Target="../media/image44.png"/><Relationship Id="rId10" Type="http://schemas.openxmlformats.org/officeDocument/2006/relationships/image" Target="../media/image43.png"/><Relationship Id="rId13" Type="http://schemas.openxmlformats.org/officeDocument/2006/relationships/image" Target="../media/image41.png"/><Relationship Id="rId12" Type="http://schemas.openxmlformats.org/officeDocument/2006/relationships/image" Target="../media/image38.png"/><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37.png"/><Relationship Id="rId15" Type="http://schemas.openxmlformats.org/officeDocument/2006/relationships/image" Target="../media/image21.png"/><Relationship Id="rId14" Type="http://schemas.openxmlformats.org/officeDocument/2006/relationships/image" Target="../media/image46.png"/><Relationship Id="rId17" Type="http://schemas.openxmlformats.org/officeDocument/2006/relationships/image" Target="../media/image18.png"/><Relationship Id="rId16"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39.png"/><Relationship Id="rId7" Type="http://schemas.openxmlformats.org/officeDocument/2006/relationships/image" Target="../media/image35.png"/><Relationship Id="rId8" Type="http://schemas.openxmlformats.org/officeDocument/2006/relationships/image" Target="../media/image40.png"/></Relationships>
</file>

<file path=ppt/slides/_rels/slide25.xml.rels><?xml version="1.0" encoding="UTF-8" standalone="yes"?><Relationships xmlns="http://schemas.openxmlformats.org/package/2006/relationships"><Relationship Id="rId11" Type="http://schemas.openxmlformats.org/officeDocument/2006/relationships/image" Target="../media/image56.png"/><Relationship Id="rId10" Type="http://schemas.openxmlformats.org/officeDocument/2006/relationships/image" Target="../media/image70.png"/><Relationship Id="rId13" Type="http://schemas.openxmlformats.org/officeDocument/2006/relationships/image" Target="../media/image57.png"/><Relationship Id="rId12" Type="http://schemas.openxmlformats.org/officeDocument/2006/relationships/image" Target="../media/image53.png"/><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62.png"/><Relationship Id="rId4" Type="http://schemas.openxmlformats.org/officeDocument/2006/relationships/image" Target="../media/image51.png"/><Relationship Id="rId9" Type="http://schemas.openxmlformats.org/officeDocument/2006/relationships/image" Target="../media/image55.png"/><Relationship Id="rId15" Type="http://schemas.openxmlformats.org/officeDocument/2006/relationships/image" Target="../media/image61.png"/><Relationship Id="rId14" Type="http://schemas.openxmlformats.org/officeDocument/2006/relationships/image" Target="../media/image59.png"/><Relationship Id="rId17" Type="http://schemas.openxmlformats.org/officeDocument/2006/relationships/image" Target="../media/image12.png"/><Relationship Id="rId16" Type="http://schemas.openxmlformats.org/officeDocument/2006/relationships/image" Target="../media/image20.png"/><Relationship Id="rId5" Type="http://schemas.openxmlformats.org/officeDocument/2006/relationships/image" Target="../media/image50.png"/><Relationship Id="rId6" Type="http://schemas.openxmlformats.org/officeDocument/2006/relationships/image" Target="../media/image60.png"/><Relationship Id="rId7" Type="http://schemas.openxmlformats.org/officeDocument/2006/relationships/image" Target="../media/image52.png"/><Relationship Id="rId8" Type="http://schemas.openxmlformats.org/officeDocument/2006/relationships/image" Target="../media/image5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23.png"/><Relationship Id="rId4" Type="http://schemas.openxmlformats.org/officeDocument/2006/relationships/hyperlink" Target="https://www.flickr.com/photos/wilkesuniversity/"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2.jpg"/><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jp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2" name="Shape 42"/>
        <p:cNvGrpSpPr/>
        <p:nvPr/>
      </p:nvGrpSpPr>
      <p:grpSpPr>
        <a:xfrm>
          <a:off x="0" y="0"/>
          <a:ext cx="0" cy="0"/>
          <a:chOff x="0" y="0"/>
          <a:chExt cx="0" cy="0"/>
        </a:xfrm>
      </p:grpSpPr>
      <p:sp>
        <p:nvSpPr>
          <p:cNvPr id="43" name="Google Shape;43;g2f154d69241_0_0"/>
          <p:cNvSpPr txBox="1"/>
          <p:nvPr>
            <p:ph type="title"/>
          </p:nvPr>
        </p:nvSpPr>
        <p:spPr>
          <a:xfrm>
            <a:off x="448939" y="449532"/>
            <a:ext cx="11294100" cy="1137300"/>
          </a:xfrm>
          <a:prstGeom prst="rect">
            <a:avLst/>
          </a:prstGeom>
        </p:spPr>
        <p:txBody>
          <a:bodyPr anchorCtr="0" anchor="ctr" bIns="45700" lIns="91425" spcFirstLastPara="1" rIns="91425" wrap="square" tIns="45700">
            <a:normAutofit fontScale="90000"/>
          </a:bodyPr>
          <a:lstStyle/>
          <a:p>
            <a:pPr indent="0" lvl="0" marL="0" rtl="0" algn="l">
              <a:spcBef>
                <a:spcPts val="0"/>
              </a:spcBef>
              <a:spcAft>
                <a:spcPts val="0"/>
              </a:spcAft>
              <a:buNone/>
            </a:pPr>
            <a:r>
              <a:rPr lang="en-US"/>
              <a:t>SOME THINGS TO KEEP IN MIND WHILE USING THIS PRESENTATION:</a:t>
            </a:r>
            <a:endParaRPr/>
          </a:p>
        </p:txBody>
      </p:sp>
      <p:sp>
        <p:nvSpPr>
          <p:cNvPr id="44" name="Google Shape;44;g2f154d69241_0_0"/>
          <p:cNvSpPr txBox="1"/>
          <p:nvPr>
            <p:ph idx="1" type="body"/>
          </p:nvPr>
        </p:nvSpPr>
        <p:spPr>
          <a:xfrm>
            <a:off x="919200" y="1477775"/>
            <a:ext cx="10353600" cy="3931200"/>
          </a:xfrm>
          <a:prstGeom prst="rect">
            <a:avLst/>
          </a:prstGeom>
        </p:spPr>
        <p:txBody>
          <a:bodyPr anchorCtr="0" anchor="t" bIns="45700" lIns="91425" spcFirstLastPara="1" rIns="91425" wrap="square" tIns="45700">
            <a:normAutofit fontScale="85000" lnSpcReduction="20000"/>
          </a:bodyPr>
          <a:lstStyle/>
          <a:p>
            <a:pPr indent="-352202" lvl="0" marL="457200" rtl="0" algn="l">
              <a:lnSpc>
                <a:spcPct val="150000"/>
              </a:lnSpc>
              <a:spcBef>
                <a:spcPts val="1000"/>
              </a:spcBef>
              <a:spcAft>
                <a:spcPts val="0"/>
              </a:spcAft>
              <a:buClr>
                <a:schemeClr val="dk1"/>
              </a:buClr>
              <a:buSzPct val="100000"/>
              <a:buChar char="-"/>
            </a:pPr>
            <a:r>
              <a:rPr lang="en-US" sz="2290">
                <a:solidFill>
                  <a:schemeClr val="dk1"/>
                </a:solidFill>
              </a:rPr>
              <a:t>The goal of this powerpoint is to create cohesive, consistently branded presentations that can be shared across the campus community. </a:t>
            </a:r>
            <a:endParaRPr sz="2290">
              <a:solidFill>
                <a:schemeClr val="dk1"/>
              </a:solidFill>
            </a:endParaRPr>
          </a:p>
          <a:p>
            <a:pPr indent="-358552" lvl="0" marL="457200" rtl="0" algn="l">
              <a:lnSpc>
                <a:spcPct val="150000"/>
              </a:lnSpc>
              <a:spcBef>
                <a:spcPts val="0"/>
              </a:spcBef>
              <a:spcAft>
                <a:spcPts val="0"/>
              </a:spcAft>
              <a:buClr>
                <a:schemeClr val="dk1"/>
              </a:buClr>
              <a:buSzPct val="100000"/>
              <a:buChar char="-"/>
            </a:pPr>
            <a:r>
              <a:rPr b="1" lang="en-US" sz="2407">
                <a:solidFill>
                  <a:schemeClr val="dk1"/>
                </a:solidFill>
              </a:rPr>
              <a:t>If you like the design of a slide, click “Edit”, “Duplicate” to make a copy of it! </a:t>
            </a:r>
            <a:endParaRPr b="1" sz="2407">
              <a:solidFill>
                <a:schemeClr val="dk1"/>
              </a:solidFill>
            </a:endParaRPr>
          </a:p>
          <a:p>
            <a:pPr indent="-352202" lvl="0" marL="457200" rtl="0" algn="l">
              <a:lnSpc>
                <a:spcPct val="150000"/>
              </a:lnSpc>
              <a:spcBef>
                <a:spcPts val="0"/>
              </a:spcBef>
              <a:spcAft>
                <a:spcPts val="0"/>
              </a:spcAft>
              <a:buClr>
                <a:schemeClr val="dk1"/>
              </a:buClr>
              <a:buSzPct val="100000"/>
              <a:buChar char="-"/>
            </a:pPr>
            <a:r>
              <a:rPr lang="en-US" sz="2290">
                <a:solidFill>
                  <a:schemeClr val="dk1"/>
                </a:solidFill>
              </a:rPr>
              <a:t>If you would like to use any of the graphic “Assets”, please copy them and paste them into your slide. </a:t>
            </a:r>
            <a:endParaRPr sz="2290">
              <a:solidFill>
                <a:schemeClr val="dk1"/>
              </a:solidFill>
            </a:endParaRPr>
          </a:p>
          <a:p>
            <a:pPr indent="-352202" lvl="0" marL="457200" rtl="0" algn="l">
              <a:lnSpc>
                <a:spcPct val="150000"/>
              </a:lnSpc>
              <a:spcBef>
                <a:spcPts val="0"/>
              </a:spcBef>
              <a:spcAft>
                <a:spcPts val="0"/>
              </a:spcAft>
              <a:buClr>
                <a:schemeClr val="dk1"/>
              </a:buClr>
              <a:buSzPct val="100000"/>
              <a:buChar char="-"/>
            </a:pPr>
            <a:r>
              <a:rPr lang="en-US" sz="2290">
                <a:solidFill>
                  <a:schemeClr val="dk1"/>
                </a:solidFill>
              </a:rPr>
              <a:t>Before presenting, please delete any slide that includes “Assets” </a:t>
            </a:r>
            <a:endParaRPr sz="2290">
              <a:solidFill>
                <a:schemeClr val="dk1"/>
              </a:solidFill>
            </a:endParaRPr>
          </a:p>
          <a:p>
            <a:pPr indent="-352202" lvl="0" marL="457200" rtl="0" algn="l">
              <a:lnSpc>
                <a:spcPct val="150000"/>
              </a:lnSpc>
              <a:spcBef>
                <a:spcPts val="0"/>
              </a:spcBef>
              <a:spcAft>
                <a:spcPts val="0"/>
              </a:spcAft>
              <a:buClr>
                <a:schemeClr val="dk1"/>
              </a:buClr>
              <a:buSzPct val="100000"/>
              <a:buChar char="-"/>
            </a:pPr>
            <a:r>
              <a:rPr lang="en-US" sz="2290">
                <a:solidFill>
                  <a:schemeClr val="dk1"/>
                </a:solidFill>
              </a:rPr>
              <a:t>Please </a:t>
            </a:r>
            <a:r>
              <a:rPr lang="en-US" sz="2290">
                <a:solidFill>
                  <a:schemeClr val="dk1"/>
                </a:solidFill>
              </a:rPr>
              <a:t>replace</a:t>
            </a:r>
            <a:r>
              <a:rPr lang="en-US" sz="2290">
                <a:solidFill>
                  <a:schemeClr val="dk1"/>
                </a:solidFill>
              </a:rPr>
              <a:t> all charts/tables/diagrams with your own data. </a:t>
            </a:r>
            <a:endParaRPr sz="2290">
              <a:solidFill>
                <a:schemeClr val="dk1"/>
              </a:solidFill>
            </a:endParaRPr>
          </a:p>
          <a:p>
            <a:pPr indent="-352202" lvl="0" marL="457200" rtl="0" algn="l">
              <a:lnSpc>
                <a:spcPct val="150000"/>
              </a:lnSpc>
              <a:spcBef>
                <a:spcPts val="0"/>
              </a:spcBef>
              <a:spcAft>
                <a:spcPts val="0"/>
              </a:spcAft>
              <a:buClr>
                <a:schemeClr val="dk1"/>
              </a:buClr>
              <a:buSzPct val="100000"/>
              <a:buChar char="-"/>
            </a:pPr>
            <a:r>
              <a:rPr lang="en-US" sz="2290">
                <a:solidFill>
                  <a:schemeClr val="dk1"/>
                </a:solidFill>
              </a:rPr>
              <a:t>If you are looking for a slide design and don’t see something that works for you, please let us know so we can continue to improve the quality of this powerpoint! </a:t>
            </a:r>
            <a:endParaRPr sz="2290">
              <a:solidFill>
                <a:schemeClr val="dk1"/>
              </a:solidFill>
            </a:endParaRPr>
          </a:p>
          <a:p>
            <a:pPr indent="-333152" lvl="1" marL="914400" rtl="0" algn="l">
              <a:lnSpc>
                <a:spcPct val="150000"/>
              </a:lnSpc>
              <a:spcBef>
                <a:spcPts val="0"/>
              </a:spcBef>
              <a:spcAft>
                <a:spcPts val="0"/>
              </a:spcAft>
              <a:buSzPct val="100000"/>
              <a:buChar char="-"/>
            </a:pPr>
            <a:r>
              <a:rPr lang="en-US" sz="1937" u="sng">
                <a:solidFill>
                  <a:schemeClr val="dk1"/>
                </a:solidFill>
                <a:hlinkClick r:id="rId3">
                  <a:extLst>
                    <a:ext uri="{A12FA001-AC4F-418D-AE19-62706E023703}">
                      <ahyp:hlinkClr val="tx"/>
                    </a:ext>
                  </a:extLst>
                </a:hlinkClick>
              </a:rPr>
              <a:t>isabella.barberio@wilkes.edu</a:t>
            </a:r>
            <a:endParaRPr sz="1937">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pic>
        <p:nvPicPr>
          <p:cNvPr id="111" name="Google Shape;111;g2f095a45d86_0_2"/>
          <p:cNvPicPr preferRelativeResize="0"/>
          <p:nvPr/>
        </p:nvPicPr>
        <p:blipFill rotWithShape="1">
          <a:blip r:embed="rId3">
            <a:alphaModFix amt="22000"/>
          </a:blip>
          <a:srcRect b="22755" l="0" r="0" t="-7789"/>
          <a:stretch/>
        </p:blipFill>
        <p:spPr>
          <a:xfrm>
            <a:off x="0" y="-1074200"/>
            <a:ext cx="12192000" cy="6925274"/>
          </a:xfrm>
          <a:prstGeom prst="rect">
            <a:avLst/>
          </a:prstGeom>
          <a:noFill/>
          <a:ln>
            <a:noFill/>
          </a:ln>
        </p:spPr>
      </p:pic>
      <p:sp>
        <p:nvSpPr>
          <p:cNvPr id="112" name="Google Shape;112;g2f095a45d86_0_2"/>
          <p:cNvSpPr txBox="1"/>
          <p:nvPr>
            <p:ph type="title"/>
          </p:nvPr>
        </p:nvSpPr>
        <p:spPr>
          <a:xfrm>
            <a:off x="345989" y="635332"/>
            <a:ext cx="11294100" cy="1137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Presentation Slide Title can go here</a:t>
            </a:r>
            <a:endParaRPr/>
          </a:p>
        </p:txBody>
      </p:sp>
      <p:sp>
        <p:nvSpPr>
          <p:cNvPr id="113" name="Google Shape;113;g2f095a45d86_0_2"/>
          <p:cNvSpPr txBox="1"/>
          <p:nvPr>
            <p:ph idx="1" type="body"/>
          </p:nvPr>
        </p:nvSpPr>
        <p:spPr>
          <a:xfrm>
            <a:off x="1211839" y="1588792"/>
            <a:ext cx="9768300" cy="4028100"/>
          </a:xfrm>
          <a:prstGeom prst="rect">
            <a:avLst/>
          </a:prstGeom>
        </p:spPr>
        <p:txBody>
          <a:bodyPr anchorCtr="0" anchor="t" bIns="45700" lIns="91425" spcFirstLastPara="1" rIns="91425" wrap="square" tIns="45700">
            <a:normAutofit/>
          </a:bodyPr>
          <a:lstStyle/>
          <a:p>
            <a:pPr indent="0" lvl="1" marL="0" rtl="0" algn="l">
              <a:spcBef>
                <a:spcPts val="0"/>
              </a:spcBef>
              <a:spcAft>
                <a:spcPts val="0"/>
              </a:spcAft>
              <a:buClr>
                <a:schemeClr val="accent4"/>
              </a:buClr>
              <a:buSzPts val="2000"/>
              <a:buFont typeface="Arial"/>
              <a:buNone/>
            </a:pPr>
            <a:r>
              <a:rPr lang="en-US"/>
              <a:t>Lorem ipsum dolor sit amet, consectetur adipiscing elit, sed do eiusmod tempor incididunt ut labore et dolore magna aliqua. Ut enim ad minim veniam, quis nostrud exercitation ullamco laboris nisi ut aliquip ex ea commodo consequat.</a:t>
            </a:r>
            <a:endParaRPr sz="12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g2f095a45d86_1_0"/>
          <p:cNvSpPr/>
          <p:nvPr/>
        </p:nvSpPr>
        <p:spPr>
          <a:xfrm>
            <a:off x="8146275" y="1357450"/>
            <a:ext cx="3874500" cy="3874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ibre Franklin"/>
              <a:ea typeface="Libre Franklin"/>
              <a:cs typeface="Libre Franklin"/>
              <a:sym typeface="Libre Franklin"/>
            </a:endParaRPr>
          </a:p>
        </p:txBody>
      </p:sp>
      <p:sp>
        <p:nvSpPr>
          <p:cNvPr id="119" name="Google Shape;119;g2f095a45d86_1_0"/>
          <p:cNvSpPr txBox="1"/>
          <p:nvPr>
            <p:ph type="title"/>
          </p:nvPr>
        </p:nvSpPr>
        <p:spPr>
          <a:xfrm>
            <a:off x="448939" y="277657"/>
            <a:ext cx="11294100" cy="1137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Presentation slide title </a:t>
            </a:r>
            <a:endParaRPr/>
          </a:p>
        </p:txBody>
      </p:sp>
      <p:sp>
        <p:nvSpPr>
          <p:cNvPr id="120" name="Google Shape;120;g2f095a45d86_1_0"/>
          <p:cNvSpPr txBox="1"/>
          <p:nvPr>
            <p:ph idx="1" type="body"/>
          </p:nvPr>
        </p:nvSpPr>
        <p:spPr>
          <a:xfrm>
            <a:off x="448950" y="1493275"/>
            <a:ext cx="7128900" cy="4028100"/>
          </a:xfrm>
          <a:prstGeom prst="rect">
            <a:avLst/>
          </a:prstGeom>
        </p:spPr>
        <p:txBody>
          <a:bodyPr anchorCtr="0" anchor="t" bIns="45700" lIns="91425" spcFirstLastPara="1" rIns="91425" wrap="square" tIns="45700">
            <a:normAutofit/>
          </a:bodyPr>
          <a:lstStyle/>
          <a:p>
            <a:pPr indent="0" lvl="1" marL="0" rtl="0" algn="l">
              <a:spcBef>
                <a:spcPts val="0"/>
              </a:spcBef>
              <a:spcAft>
                <a:spcPts val="0"/>
              </a:spcAft>
              <a:buClr>
                <a:schemeClr val="accent4"/>
              </a:buClr>
              <a:buSzPts val="2000"/>
              <a:buFont typeface="Arial"/>
              <a:buNone/>
            </a:pPr>
            <a:r>
              <a:rPr lang="en-US"/>
              <a:t>Lorem ipsum dolor sit amet, consectetur adipiscing elit, sed do eiusmod tempor incididunt ut labore et dolore magna aliqua. Ut enim ad minim veniam, quis nostrud exercitation ullamco laboris nisi ut aliquip ex ea commodo consequat.</a:t>
            </a:r>
            <a:endParaRPr/>
          </a:p>
        </p:txBody>
      </p:sp>
      <p:sp>
        <p:nvSpPr>
          <p:cNvPr id="121" name="Google Shape;121;g2f095a45d86_1_0"/>
          <p:cNvSpPr txBox="1"/>
          <p:nvPr>
            <p:ph idx="1" type="body"/>
          </p:nvPr>
        </p:nvSpPr>
        <p:spPr>
          <a:xfrm>
            <a:off x="8267168" y="1414950"/>
            <a:ext cx="3632700" cy="4028100"/>
          </a:xfrm>
          <a:prstGeom prst="rect">
            <a:avLst/>
          </a:prstGeom>
        </p:spPr>
        <p:txBody>
          <a:bodyPr anchorCtr="0" anchor="t" bIns="45700" lIns="91425" spcFirstLastPara="1" rIns="91425" wrap="square" tIns="45700">
            <a:normAutofit/>
          </a:bodyPr>
          <a:lstStyle/>
          <a:p>
            <a:pPr indent="0" lvl="1" marL="0" rtl="0" algn="l">
              <a:spcBef>
                <a:spcPts val="0"/>
              </a:spcBef>
              <a:spcAft>
                <a:spcPts val="0"/>
              </a:spcAft>
              <a:buNone/>
            </a:pPr>
            <a:r>
              <a:rPr lang="en-US"/>
              <a:t>Lorem ipsum dolor sit amet, consectetur adipiscing elit, sed do eiusmod tempor incididunt ut labore et dolore magna aliqua. Ut enim ad minim veniam, quis nostrud exercitation ullamco laboris nisi ut aliquip ex ea commodo consequat.</a:t>
            </a:r>
            <a:endParaRPr/>
          </a:p>
        </p:txBody>
      </p:sp>
      <p:pic>
        <p:nvPicPr>
          <p:cNvPr id="122" name="Google Shape;122;g2f095a45d86_1_0"/>
          <p:cNvPicPr preferRelativeResize="0"/>
          <p:nvPr/>
        </p:nvPicPr>
        <p:blipFill rotWithShape="1">
          <a:blip r:embed="rId3">
            <a:alphaModFix/>
          </a:blip>
          <a:srcRect b="45705" l="0" r="0" t="43023"/>
          <a:stretch/>
        </p:blipFill>
        <p:spPr>
          <a:xfrm rot="-5399987">
            <a:off x="6071445" y="2221511"/>
            <a:ext cx="3896900" cy="144098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id="127" name="Google Shape;127;g2f095a45d86_1_27"/>
          <p:cNvPicPr preferRelativeResize="0"/>
          <p:nvPr/>
        </p:nvPicPr>
        <p:blipFill rotWithShape="1">
          <a:blip r:embed="rId3">
            <a:alphaModFix amt="80000"/>
          </a:blip>
          <a:srcRect b="19221" l="0" r="0" t="4261"/>
          <a:stretch/>
        </p:blipFill>
        <p:spPr>
          <a:xfrm>
            <a:off x="-80725" y="-177575"/>
            <a:ext cx="12272727" cy="6037877"/>
          </a:xfrm>
          <a:prstGeom prst="rect">
            <a:avLst/>
          </a:prstGeom>
          <a:noFill/>
          <a:ln>
            <a:noFill/>
          </a:ln>
        </p:spPr>
      </p:pic>
      <p:sp>
        <p:nvSpPr>
          <p:cNvPr id="128" name="Google Shape;128;g2f095a45d86_1_27"/>
          <p:cNvSpPr/>
          <p:nvPr/>
        </p:nvSpPr>
        <p:spPr>
          <a:xfrm>
            <a:off x="412275" y="1592250"/>
            <a:ext cx="5928300" cy="35826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ibre Franklin"/>
              <a:ea typeface="Libre Franklin"/>
              <a:cs typeface="Libre Franklin"/>
              <a:sym typeface="Libre Franklin"/>
            </a:endParaRPr>
          </a:p>
        </p:txBody>
      </p:sp>
      <p:sp>
        <p:nvSpPr>
          <p:cNvPr id="129" name="Google Shape;129;g2f095a45d86_1_27"/>
          <p:cNvSpPr txBox="1"/>
          <p:nvPr>
            <p:ph idx="1" type="body"/>
          </p:nvPr>
        </p:nvSpPr>
        <p:spPr>
          <a:xfrm>
            <a:off x="482070" y="1649275"/>
            <a:ext cx="5645100" cy="4028100"/>
          </a:xfrm>
          <a:prstGeom prst="rect">
            <a:avLst/>
          </a:prstGeom>
        </p:spPr>
        <p:txBody>
          <a:bodyPr anchorCtr="0" anchor="t" bIns="45700" lIns="91425" spcFirstLastPara="1" rIns="91425" wrap="square" tIns="45700">
            <a:normAutofit/>
          </a:bodyPr>
          <a:lstStyle/>
          <a:p>
            <a:pPr indent="0" lvl="1" marL="0" rtl="0" algn="l">
              <a:spcBef>
                <a:spcPts val="0"/>
              </a:spcBef>
              <a:spcAft>
                <a:spcPts val="0"/>
              </a:spcAft>
              <a:buClr>
                <a:schemeClr val="accent4"/>
              </a:buClr>
              <a:buSzPts val="2000"/>
              <a:buFont typeface="Arial"/>
              <a:buNone/>
            </a:pPr>
            <a:r>
              <a:rPr lang="en-US">
                <a:solidFill>
                  <a:schemeClr val="lt1"/>
                </a:solidFill>
              </a:rPr>
              <a:t>Lorem ipsum dolor sit amet, consectetur adipiscing elit, sed do eiusmod tempor incididunt ut labore et dolore magna aliqua. Ut enim ad minim veniam, quis nostrud exercitation ullamco laboris nisi ut aliquip ex ea commodo consequat.</a:t>
            </a:r>
            <a:endParaRPr>
              <a:solidFill>
                <a:schemeClr val="lt1"/>
              </a:solidFill>
            </a:endParaRPr>
          </a:p>
        </p:txBody>
      </p:sp>
      <p:pic>
        <p:nvPicPr>
          <p:cNvPr id="130" name="Google Shape;130;g2f095a45d86_1_27"/>
          <p:cNvPicPr preferRelativeResize="0"/>
          <p:nvPr/>
        </p:nvPicPr>
        <p:blipFill rotWithShape="1">
          <a:blip r:embed="rId4">
            <a:alphaModFix/>
          </a:blip>
          <a:srcRect b="42859" l="0" r="0" t="40339"/>
          <a:stretch/>
        </p:blipFill>
        <p:spPr>
          <a:xfrm>
            <a:off x="-242152" y="4452352"/>
            <a:ext cx="5133825" cy="10131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g2f0acc16670_1_0"/>
          <p:cNvSpPr/>
          <p:nvPr/>
        </p:nvSpPr>
        <p:spPr>
          <a:xfrm>
            <a:off x="3245550" y="0"/>
            <a:ext cx="8946300" cy="584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ibre Franklin"/>
              <a:ea typeface="Libre Franklin"/>
              <a:cs typeface="Libre Franklin"/>
              <a:sym typeface="Libre Franklin"/>
            </a:endParaRPr>
          </a:p>
        </p:txBody>
      </p:sp>
      <p:sp>
        <p:nvSpPr>
          <p:cNvPr id="136" name="Google Shape;136;g2f0acc16670_1_0"/>
          <p:cNvSpPr txBox="1"/>
          <p:nvPr>
            <p:ph type="title"/>
          </p:nvPr>
        </p:nvSpPr>
        <p:spPr>
          <a:xfrm>
            <a:off x="3650879" y="277650"/>
            <a:ext cx="7991100" cy="11373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presentation slide title</a:t>
            </a:r>
            <a:endParaRPr/>
          </a:p>
        </p:txBody>
      </p:sp>
      <p:sp>
        <p:nvSpPr>
          <p:cNvPr id="137" name="Google Shape;137;g2f0acc16670_1_0"/>
          <p:cNvSpPr txBox="1"/>
          <p:nvPr>
            <p:ph idx="1" type="body"/>
          </p:nvPr>
        </p:nvSpPr>
        <p:spPr>
          <a:xfrm>
            <a:off x="6251275" y="1414950"/>
            <a:ext cx="5390700" cy="4028100"/>
          </a:xfrm>
          <a:prstGeom prst="rect">
            <a:avLst/>
          </a:prstGeom>
        </p:spPr>
        <p:txBody>
          <a:bodyPr anchorCtr="0" anchor="t" bIns="45700" lIns="91425" spcFirstLastPara="1" rIns="91425" wrap="square" tIns="45700">
            <a:normAutofit/>
          </a:bodyPr>
          <a:lstStyle/>
          <a:p>
            <a:pPr indent="0" lvl="1" marL="0" rtl="0" algn="l">
              <a:spcBef>
                <a:spcPts val="0"/>
              </a:spcBef>
              <a:spcAft>
                <a:spcPts val="0"/>
              </a:spcAft>
              <a:buClr>
                <a:schemeClr val="accent4"/>
              </a:buClr>
              <a:buSzPts val="2000"/>
              <a:buFont typeface="Arial"/>
              <a:buNone/>
            </a:pPr>
            <a:r>
              <a:rPr lang="en-US"/>
              <a:t>Lorem ipsum dolor sit amet, consectetur adipiscing elit, sed do eiusmod tempor incididunt ut labore et dolore magna aliqua. Ut enim ad minim veniam, quis nostrud exercitation ullamco laboris nisi ut aliquip ex ea commodo consequat.</a:t>
            </a:r>
            <a:endParaRPr/>
          </a:p>
        </p:txBody>
      </p:sp>
      <p:pic>
        <p:nvPicPr>
          <p:cNvPr id="138" name="Google Shape;138;g2f0acc16670_1_0"/>
          <p:cNvPicPr preferRelativeResize="0"/>
          <p:nvPr/>
        </p:nvPicPr>
        <p:blipFill>
          <a:blip r:embed="rId3">
            <a:alphaModFix/>
          </a:blip>
          <a:stretch>
            <a:fillRect/>
          </a:stretch>
        </p:blipFill>
        <p:spPr>
          <a:xfrm>
            <a:off x="547525" y="1912875"/>
            <a:ext cx="4549499" cy="3032259"/>
          </a:xfrm>
          <a:prstGeom prst="rect">
            <a:avLst/>
          </a:prstGeom>
          <a:noFill/>
          <a:ln>
            <a:noFill/>
          </a:ln>
        </p:spPr>
      </p:pic>
      <p:pic>
        <p:nvPicPr>
          <p:cNvPr id="139" name="Google Shape;139;g2f0acc16670_1_0"/>
          <p:cNvPicPr preferRelativeResize="0"/>
          <p:nvPr/>
        </p:nvPicPr>
        <p:blipFill rotWithShape="1">
          <a:blip r:embed="rId4">
            <a:alphaModFix/>
          </a:blip>
          <a:srcRect b="39795" l="0" r="0" t="38109"/>
          <a:stretch/>
        </p:blipFill>
        <p:spPr>
          <a:xfrm>
            <a:off x="-606735" y="4326669"/>
            <a:ext cx="6858000" cy="151524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g2f0acc16670_1_9"/>
          <p:cNvSpPr/>
          <p:nvPr/>
        </p:nvSpPr>
        <p:spPr>
          <a:xfrm>
            <a:off x="0" y="2661400"/>
            <a:ext cx="12192000" cy="33618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ibre Franklin"/>
              <a:ea typeface="Libre Franklin"/>
              <a:cs typeface="Libre Franklin"/>
              <a:sym typeface="Libre Franklin"/>
            </a:endParaRPr>
          </a:p>
        </p:txBody>
      </p:sp>
      <p:sp>
        <p:nvSpPr>
          <p:cNvPr id="145" name="Google Shape;145;g2f0acc16670_1_9"/>
          <p:cNvSpPr txBox="1"/>
          <p:nvPr>
            <p:ph type="title"/>
          </p:nvPr>
        </p:nvSpPr>
        <p:spPr>
          <a:xfrm>
            <a:off x="341939" y="1462582"/>
            <a:ext cx="11294100" cy="11373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presentation slide title</a:t>
            </a:r>
            <a:endParaRPr/>
          </a:p>
        </p:txBody>
      </p:sp>
      <p:sp>
        <p:nvSpPr>
          <p:cNvPr id="146" name="Google Shape;146;g2f0acc16670_1_9"/>
          <p:cNvSpPr txBox="1"/>
          <p:nvPr>
            <p:ph idx="1" type="body"/>
          </p:nvPr>
        </p:nvSpPr>
        <p:spPr>
          <a:xfrm>
            <a:off x="341950" y="2941550"/>
            <a:ext cx="7292100" cy="2147400"/>
          </a:xfrm>
          <a:prstGeom prst="rect">
            <a:avLst/>
          </a:prstGeom>
        </p:spPr>
        <p:txBody>
          <a:bodyPr anchorCtr="0" anchor="t" bIns="45700" lIns="91425" spcFirstLastPara="1" rIns="91425" wrap="square" tIns="45700">
            <a:normAutofit/>
          </a:bodyPr>
          <a:lstStyle/>
          <a:p>
            <a:pPr indent="0" lvl="1" marL="0" rtl="0" algn="l">
              <a:spcBef>
                <a:spcPts val="0"/>
              </a:spcBef>
              <a:spcAft>
                <a:spcPts val="0"/>
              </a:spcAft>
              <a:buClr>
                <a:schemeClr val="accent4"/>
              </a:buClr>
              <a:buSzPts val="1100"/>
              <a:buFont typeface="Arial"/>
              <a:buNone/>
            </a:pPr>
            <a:r>
              <a:rPr lang="en-US">
                <a:solidFill>
                  <a:schemeClr val="lt1"/>
                </a:solidFill>
              </a:rPr>
              <a:t>Lorem ipsum dolor sit amet, consectetur adipiscing elit, sed do eiusmod tempor incididunt ut labore et dolore magna aliqua. Ut enim ad minim veniam, quis nostrud exercitation ullamco laboris nisi ut aliquip ex ea commodo consequat.</a:t>
            </a:r>
            <a:endParaRPr>
              <a:solidFill>
                <a:schemeClr val="lt1"/>
              </a:solidFill>
            </a:endParaRPr>
          </a:p>
        </p:txBody>
      </p:sp>
      <p:pic>
        <p:nvPicPr>
          <p:cNvPr id="147" name="Google Shape;147;g2f0acc16670_1_9"/>
          <p:cNvPicPr preferRelativeResize="0"/>
          <p:nvPr/>
        </p:nvPicPr>
        <p:blipFill>
          <a:blip r:embed="rId3">
            <a:alphaModFix/>
          </a:blip>
          <a:stretch>
            <a:fillRect/>
          </a:stretch>
        </p:blipFill>
        <p:spPr>
          <a:xfrm>
            <a:off x="7954526" y="212950"/>
            <a:ext cx="3788523" cy="5684173"/>
          </a:xfrm>
          <a:prstGeom prst="rect">
            <a:avLst/>
          </a:prstGeom>
          <a:noFill/>
          <a:ln>
            <a:noFill/>
          </a:ln>
        </p:spPr>
      </p:pic>
      <p:pic>
        <p:nvPicPr>
          <p:cNvPr id="148" name="Google Shape;148;g2f0acc16670_1_9"/>
          <p:cNvPicPr preferRelativeResize="0"/>
          <p:nvPr/>
        </p:nvPicPr>
        <p:blipFill rotWithShape="1">
          <a:blip r:embed="rId4">
            <a:alphaModFix/>
          </a:blip>
          <a:srcRect b="67529" l="33534" r="30289" t="0"/>
          <a:stretch/>
        </p:blipFill>
        <p:spPr>
          <a:xfrm>
            <a:off x="7303626" y="4930572"/>
            <a:ext cx="1683375" cy="15109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2" name="Shape 152"/>
        <p:cNvGrpSpPr/>
        <p:nvPr/>
      </p:nvGrpSpPr>
      <p:grpSpPr>
        <a:xfrm>
          <a:off x="0" y="0"/>
          <a:ext cx="0" cy="0"/>
          <a:chOff x="0" y="0"/>
          <a:chExt cx="0" cy="0"/>
        </a:xfrm>
      </p:grpSpPr>
      <p:sp>
        <p:nvSpPr>
          <p:cNvPr id="153" name="Google Shape;153;g2f0acc16670_1_16"/>
          <p:cNvSpPr txBox="1"/>
          <p:nvPr>
            <p:ph idx="1" type="body"/>
          </p:nvPr>
        </p:nvSpPr>
        <p:spPr>
          <a:xfrm>
            <a:off x="2057388" y="1199900"/>
            <a:ext cx="9871200" cy="1740600"/>
          </a:xfrm>
          <a:prstGeom prst="rect">
            <a:avLst/>
          </a:prstGeom>
        </p:spPr>
        <p:txBody>
          <a:bodyPr anchorCtr="0" anchor="t" bIns="45700" lIns="91425" spcFirstLastPara="1" rIns="91425" wrap="square" tIns="45700">
            <a:normAutofit/>
          </a:bodyPr>
          <a:lstStyle/>
          <a:p>
            <a:pPr indent="0" lvl="1" marL="0" rtl="0" algn="l">
              <a:spcBef>
                <a:spcPts val="0"/>
              </a:spcBef>
              <a:spcAft>
                <a:spcPts val="0"/>
              </a:spcAft>
              <a:buClr>
                <a:schemeClr val="accent4"/>
              </a:buClr>
              <a:buSzPts val="1100"/>
              <a:buFont typeface="Arial"/>
              <a:buNone/>
            </a:pPr>
            <a:r>
              <a:rPr lang="en-US"/>
              <a:t>Lorem ipsum dolor sit amet, consectetur adipiscing elit, sed do eiusmod tempor incididunt ut labore et dolore magna aliqua. Ut enim ad minim veniam, quis nostrud exercitation ullamco laboris nisi ut aliquip ex ea commodo consequat.</a:t>
            </a:r>
            <a:endParaRPr/>
          </a:p>
        </p:txBody>
      </p:sp>
      <p:pic>
        <p:nvPicPr>
          <p:cNvPr id="154" name="Google Shape;154;g2f0acc16670_1_16"/>
          <p:cNvPicPr preferRelativeResize="0"/>
          <p:nvPr/>
        </p:nvPicPr>
        <p:blipFill rotWithShape="1">
          <a:blip r:embed="rId3">
            <a:alphaModFix/>
          </a:blip>
          <a:srcRect b="0" l="0" r="0" t="0"/>
          <a:stretch/>
        </p:blipFill>
        <p:spPr>
          <a:xfrm>
            <a:off x="265538" y="942012"/>
            <a:ext cx="1549875" cy="1549875"/>
          </a:xfrm>
          <a:prstGeom prst="rect">
            <a:avLst/>
          </a:prstGeom>
          <a:noFill/>
          <a:ln>
            <a:noFill/>
          </a:ln>
        </p:spPr>
      </p:pic>
      <p:sp>
        <p:nvSpPr>
          <p:cNvPr id="155" name="Google Shape;155;g2f0acc16670_1_16"/>
          <p:cNvSpPr txBox="1"/>
          <p:nvPr>
            <p:ph idx="1" type="body"/>
          </p:nvPr>
        </p:nvSpPr>
        <p:spPr>
          <a:xfrm>
            <a:off x="2057388" y="2558688"/>
            <a:ext cx="9871200" cy="1740600"/>
          </a:xfrm>
          <a:prstGeom prst="rect">
            <a:avLst/>
          </a:prstGeom>
        </p:spPr>
        <p:txBody>
          <a:bodyPr anchorCtr="0" anchor="t" bIns="45700" lIns="91425" spcFirstLastPara="1" rIns="91425" wrap="square" tIns="45700">
            <a:normAutofit/>
          </a:bodyPr>
          <a:lstStyle/>
          <a:p>
            <a:pPr indent="0" lvl="1" marL="0" rtl="0" algn="l">
              <a:spcBef>
                <a:spcPts val="0"/>
              </a:spcBef>
              <a:spcAft>
                <a:spcPts val="0"/>
              </a:spcAft>
              <a:buClr>
                <a:schemeClr val="accent4"/>
              </a:buClr>
              <a:buSzPts val="1100"/>
              <a:buFont typeface="Arial"/>
              <a:buNone/>
            </a:pPr>
            <a:r>
              <a:rPr lang="en-US"/>
              <a:t>Lorem ipsum dolor sit amet, consectetur adipiscing elit, sed do eiusmod tempor incididunt ut labore et dolore magna aliqua. Ut enim ad minim veniam, quis nostrud exercitation ullamco laboris nisi ut aliquip ex ea commodo consequat.</a:t>
            </a:r>
            <a:endParaRPr/>
          </a:p>
        </p:txBody>
      </p:sp>
      <p:sp>
        <p:nvSpPr>
          <p:cNvPr id="156" name="Google Shape;156;g2f0acc16670_1_16"/>
          <p:cNvSpPr txBox="1"/>
          <p:nvPr>
            <p:ph idx="1" type="body"/>
          </p:nvPr>
        </p:nvSpPr>
        <p:spPr>
          <a:xfrm>
            <a:off x="2057388" y="4203950"/>
            <a:ext cx="9871200" cy="1740600"/>
          </a:xfrm>
          <a:prstGeom prst="rect">
            <a:avLst/>
          </a:prstGeom>
        </p:spPr>
        <p:txBody>
          <a:bodyPr anchorCtr="0" anchor="t" bIns="45700" lIns="91425" spcFirstLastPara="1" rIns="91425" wrap="square" tIns="45700">
            <a:normAutofit/>
          </a:bodyPr>
          <a:lstStyle/>
          <a:p>
            <a:pPr indent="0" lvl="1" marL="0" rtl="0" algn="l">
              <a:spcBef>
                <a:spcPts val="0"/>
              </a:spcBef>
              <a:spcAft>
                <a:spcPts val="0"/>
              </a:spcAft>
              <a:buClr>
                <a:schemeClr val="accent4"/>
              </a:buClr>
              <a:buSzPts val="1100"/>
              <a:buFont typeface="Arial"/>
              <a:buNone/>
            </a:pPr>
            <a:r>
              <a:rPr lang="en-US"/>
              <a:t>Lorem ipsum dolor sit amet, consectetur adipiscing elit, sed do eiusmod tempor incididunt ut labore et dolore magna aliqua. Ut enim ad minim veniam, quis nostrud exercitation ullamco laboris nisi ut aliquip ex ea commodo consequat.</a:t>
            </a:r>
            <a:endParaRPr/>
          </a:p>
        </p:txBody>
      </p:sp>
      <p:sp>
        <p:nvSpPr>
          <p:cNvPr id="157" name="Google Shape;157;g2f0acc16670_1_16"/>
          <p:cNvSpPr txBox="1"/>
          <p:nvPr>
            <p:ph type="title"/>
          </p:nvPr>
        </p:nvSpPr>
        <p:spPr>
          <a:xfrm>
            <a:off x="448951" y="112332"/>
            <a:ext cx="11294100" cy="1137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presentation slide text</a:t>
            </a:r>
            <a:endParaRPr/>
          </a:p>
        </p:txBody>
      </p:sp>
      <p:pic>
        <p:nvPicPr>
          <p:cNvPr id="158" name="Google Shape;158;g2f0acc16670_1_16"/>
          <p:cNvPicPr preferRelativeResize="0"/>
          <p:nvPr/>
        </p:nvPicPr>
        <p:blipFill rotWithShape="1">
          <a:blip r:embed="rId4">
            <a:alphaModFix/>
          </a:blip>
          <a:srcRect b="0" l="0" r="0" t="0"/>
          <a:stretch/>
        </p:blipFill>
        <p:spPr>
          <a:xfrm rot="-271760">
            <a:off x="418876" y="2542903"/>
            <a:ext cx="1345522" cy="1345522"/>
          </a:xfrm>
          <a:prstGeom prst="rect">
            <a:avLst/>
          </a:prstGeom>
          <a:noFill/>
          <a:ln>
            <a:noFill/>
          </a:ln>
        </p:spPr>
      </p:pic>
      <p:pic>
        <p:nvPicPr>
          <p:cNvPr id="159" name="Google Shape;159;g2f0acc16670_1_16"/>
          <p:cNvPicPr preferRelativeResize="0"/>
          <p:nvPr/>
        </p:nvPicPr>
        <p:blipFill rotWithShape="1">
          <a:blip r:embed="rId5">
            <a:alphaModFix/>
          </a:blip>
          <a:srcRect b="35750" l="34134" r="30411" t="38710"/>
          <a:stretch/>
        </p:blipFill>
        <p:spPr>
          <a:xfrm>
            <a:off x="418312" y="4036400"/>
            <a:ext cx="1346650" cy="129337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3" name="Shape 163"/>
        <p:cNvGrpSpPr/>
        <p:nvPr/>
      </p:nvGrpSpPr>
      <p:grpSpPr>
        <a:xfrm>
          <a:off x="0" y="0"/>
          <a:ext cx="0" cy="0"/>
          <a:chOff x="0" y="0"/>
          <a:chExt cx="0" cy="0"/>
        </a:xfrm>
      </p:grpSpPr>
      <p:sp>
        <p:nvSpPr>
          <p:cNvPr id="164" name="Google Shape;164;g2f0acc16670_2_16"/>
          <p:cNvSpPr txBox="1"/>
          <p:nvPr>
            <p:ph type="title"/>
          </p:nvPr>
        </p:nvSpPr>
        <p:spPr>
          <a:xfrm>
            <a:off x="448951" y="112332"/>
            <a:ext cx="11294100" cy="1137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presentation slide text</a:t>
            </a:r>
            <a:endParaRPr/>
          </a:p>
        </p:txBody>
      </p:sp>
      <p:sp>
        <p:nvSpPr>
          <p:cNvPr id="165" name="Google Shape;165;g2f0acc16670_2_16"/>
          <p:cNvSpPr txBox="1"/>
          <p:nvPr>
            <p:ph idx="1" type="body"/>
          </p:nvPr>
        </p:nvSpPr>
        <p:spPr>
          <a:xfrm>
            <a:off x="1160400" y="1114000"/>
            <a:ext cx="9871200" cy="1740600"/>
          </a:xfrm>
          <a:prstGeom prst="rect">
            <a:avLst/>
          </a:prstGeom>
        </p:spPr>
        <p:txBody>
          <a:bodyPr anchorCtr="0" anchor="t" bIns="45700" lIns="91425" spcFirstLastPara="1" rIns="91425" wrap="square" tIns="45700">
            <a:normAutofit/>
          </a:bodyPr>
          <a:lstStyle/>
          <a:p>
            <a:pPr indent="0" lvl="1" marL="0" rtl="0" algn="l">
              <a:spcBef>
                <a:spcPts val="0"/>
              </a:spcBef>
              <a:spcAft>
                <a:spcPts val="0"/>
              </a:spcAft>
              <a:buClr>
                <a:schemeClr val="accent4"/>
              </a:buClr>
              <a:buSzPts val="1100"/>
              <a:buFont typeface="Arial"/>
              <a:buNone/>
            </a:pPr>
            <a:r>
              <a:rPr lang="en-US"/>
              <a:t>To add your own graph into the slide, click “Insert”, “Chart”/”Table”/”Diagram” for a </a:t>
            </a:r>
            <a:r>
              <a:rPr lang="en-US"/>
              <a:t>variety</a:t>
            </a:r>
            <a:r>
              <a:rPr lang="en-US"/>
              <a:t> of different charts, tables, and diagrams to choose from</a:t>
            </a:r>
            <a:endParaRPr/>
          </a:p>
        </p:txBody>
      </p:sp>
      <p:pic>
        <p:nvPicPr>
          <p:cNvPr id="166" name="Google Shape;166;g2f0acc16670_2_16" title="Points scored"/>
          <p:cNvPicPr preferRelativeResize="0"/>
          <p:nvPr/>
        </p:nvPicPr>
        <p:blipFill>
          <a:blip r:embed="rId3">
            <a:alphaModFix/>
          </a:blip>
          <a:stretch>
            <a:fillRect/>
          </a:stretch>
        </p:blipFill>
        <p:spPr>
          <a:xfrm>
            <a:off x="3251463" y="2087725"/>
            <a:ext cx="5689083" cy="35177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id="171" name="Google Shape;171;g2f19f304a2c_0_0"/>
          <p:cNvPicPr preferRelativeResize="0"/>
          <p:nvPr/>
        </p:nvPicPr>
        <p:blipFill rotWithShape="1">
          <a:blip r:embed="rId3">
            <a:alphaModFix/>
          </a:blip>
          <a:srcRect b="0" l="0" r="44034" t="0"/>
          <a:stretch/>
        </p:blipFill>
        <p:spPr>
          <a:xfrm>
            <a:off x="0" y="0"/>
            <a:ext cx="4903301" cy="5839248"/>
          </a:xfrm>
          <a:prstGeom prst="rect">
            <a:avLst/>
          </a:prstGeom>
          <a:noFill/>
          <a:ln>
            <a:noFill/>
          </a:ln>
        </p:spPr>
      </p:pic>
      <p:sp>
        <p:nvSpPr>
          <p:cNvPr id="172" name="Google Shape;172;g2f19f304a2c_0_0"/>
          <p:cNvSpPr txBox="1"/>
          <p:nvPr>
            <p:ph type="title"/>
          </p:nvPr>
        </p:nvSpPr>
        <p:spPr>
          <a:xfrm>
            <a:off x="5264450" y="187675"/>
            <a:ext cx="6345000" cy="11511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Clr>
                <a:schemeClr val="dk1"/>
              </a:buClr>
              <a:buSzPct val="100000"/>
              <a:buFont typeface="Bayon"/>
              <a:buNone/>
            </a:pPr>
            <a:r>
              <a:rPr lang="en-US">
                <a:latin typeface="Bayon"/>
                <a:ea typeface="Bayon"/>
                <a:cs typeface="Bayon"/>
                <a:sym typeface="Bayon"/>
              </a:rPr>
              <a:t>Presentation Slide Title Can Go Here</a:t>
            </a:r>
            <a:endParaRPr/>
          </a:p>
        </p:txBody>
      </p:sp>
      <p:sp>
        <p:nvSpPr>
          <p:cNvPr id="173" name="Google Shape;173;g2f19f304a2c_0_0"/>
          <p:cNvSpPr txBox="1"/>
          <p:nvPr>
            <p:ph idx="1" type="body"/>
          </p:nvPr>
        </p:nvSpPr>
        <p:spPr>
          <a:xfrm>
            <a:off x="5264446" y="1480975"/>
            <a:ext cx="6457500" cy="4028100"/>
          </a:xfrm>
          <a:prstGeom prst="rect">
            <a:avLst/>
          </a:prstGeom>
          <a:noFill/>
          <a:ln>
            <a:noFill/>
          </a:ln>
        </p:spPr>
        <p:txBody>
          <a:bodyPr anchorCtr="0" anchor="t" bIns="45700" lIns="91425" spcFirstLastPara="1" rIns="91425" wrap="square" tIns="45700">
            <a:normAutofit/>
          </a:bodyPr>
          <a:lstStyle/>
          <a:p>
            <a:pPr indent="0" lvl="1" marL="0" rtl="0" algn="l">
              <a:lnSpc>
                <a:spcPct val="100000"/>
              </a:lnSpc>
              <a:spcBef>
                <a:spcPts val="0"/>
              </a:spcBef>
              <a:spcAft>
                <a:spcPts val="0"/>
              </a:spcAft>
              <a:buSzPts val="2000"/>
              <a:buNone/>
            </a:pPr>
            <a:r>
              <a:rPr lang="en-US"/>
              <a:t>Lorem ipsum dolor sit amet, consectetur adipiscing elit, sed do eiusmod tempor incididunt ut labore et dolore </a:t>
            </a:r>
            <a:r>
              <a:rPr lang="en-US">
                <a:latin typeface="Arial"/>
                <a:ea typeface="Arial"/>
                <a:cs typeface="Arial"/>
                <a:sym typeface="Arial"/>
              </a:rPr>
              <a:t>magna</a:t>
            </a:r>
            <a:r>
              <a:rPr lang="en-US"/>
              <a:t> aliqua. Ut enim ad minim veniam, quis nostrud exercitation ullamco laboris nisi ut aliquip ex ea commodo consequat.</a:t>
            </a:r>
            <a:endParaRPr/>
          </a:p>
        </p:txBody>
      </p:sp>
      <p:pic>
        <p:nvPicPr>
          <p:cNvPr id="174" name="Google Shape;174;g2f19f304a2c_0_0"/>
          <p:cNvPicPr preferRelativeResize="0"/>
          <p:nvPr/>
        </p:nvPicPr>
        <p:blipFill rotWithShape="1">
          <a:blip r:embed="rId4">
            <a:alphaModFix/>
          </a:blip>
          <a:srcRect b="40556" l="0" r="0" t="38772"/>
          <a:stretch/>
        </p:blipFill>
        <p:spPr>
          <a:xfrm>
            <a:off x="1231575" y="4866000"/>
            <a:ext cx="4708425" cy="9732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g2f154d69241_0_5"/>
          <p:cNvSpPr txBox="1"/>
          <p:nvPr>
            <p:ph type="title"/>
          </p:nvPr>
        </p:nvSpPr>
        <p:spPr>
          <a:xfrm>
            <a:off x="482064" y="355982"/>
            <a:ext cx="11294100" cy="11373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Presentation Slide title</a:t>
            </a:r>
            <a:endParaRPr/>
          </a:p>
        </p:txBody>
      </p:sp>
      <p:grpSp>
        <p:nvGrpSpPr>
          <p:cNvPr id="180" name="Google Shape;180;g2f154d69241_0_5"/>
          <p:cNvGrpSpPr/>
          <p:nvPr/>
        </p:nvGrpSpPr>
        <p:grpSpPr>
          <a:xfrm>
            <a:off x="5696279" y="1708744"/>
            <a:ext cx="3306776" cy="2305080"/>
            <a:chOff x="4526679" y="1857800"/>
            <a:chExt cx="2480144" cy="1728853"/>
          </a:xfrm>
        </p:grpSpPr>
        <p:sp>
          <p:nvSpPr>
            <p:cNvPr id="181" name="Google Shape;181;g2f154d69241_0_5"/>
            <p:cNvSpPr/>
            <p:nvPr/>
          </p:nvSpPr>
          <p:spPr>
            <a:xfrm>
              <a:off x="4849302" y="3079475"/>
              <a:ext cx="1958400" cy="133500"/>
            </a:xfrm>
            <a:prstGeom prst="rect">
              <a:avLst/>
            </a:prstGeom>
            <a:solidFill>
              <a:srgbClr val="4CC0E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82" name="Google Shape;182;g2f154d69241_0_5"/>
            <p:cNvGrpSpPr/>
            <p:nvPr/>
          </p:nvGrpSpPr>
          <p:grpSpPr>
            <a:xfrm>
              <a:off x="4526679" y="1857800"/>
              <a:ext cx="2480144" cy="1728853"/>
              <a:chOff x="4526679" y="1857800"/>
              <a:chExt cx="2480144" cy="1728853"/>
            </a:xfrm>
          </p:grpSpPr>
          <p:grpSp>
            <p:nvGrpSpPr>
              <p:cNvPr id="183" name="Google Shape;183;g2f154d69241_0_5"/>
              <p:cNvGrpSpPr/>
              <p:nvPr/>
            </p:nvGrpSpPr>
            <p:grpSpPr>
              <a:xfrm>
                <a:off x="4808316" y="2800065"/>
                <a:ext cx="92400" cy="411825"/>
                <a:chOff x="845575" y="2563700"/>
                <a:chExt cx="92400" cy="411825"/>
              </a:xfrm>
            </p:grpSpPr>
            <p:cxnSp>
              <p:nvCxnSpPr>
                <p:cNvPr id="184" name="Google Shape;184;g2f154d69241_0_5"/>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85" name="Google Shape;185;g2f154d69241_0_5"/>
                <p:cNvSpPr/>
                <p:nvPr/>
              </p:nvSpPr>
              <p:spPr>
                <a:xfrm>
                  <a:off x="845575" y="2563700"/>
                  <a:ext cx="92400" cy="92400"/>
                </a:xfrm>
                <a:prstGeom prst="ellipse">
                  <a:avLst/>
                </a:pr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86" name="Google Shape;186;g2f154d69241_0_5"/>
              <p:cNvSpPr txBox="1"/>
              <p:nvPr/>
            </p:nvSpPr>
            <p:spPr>
              <a:xfrm>
                <a:off x="4526679" y="3215253"/>
                <a:ext cx="692700" cy="371400"/>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0"/>
                  </a:spcBef>
                  <a:spcAft>
                    <a:spcPts val="2100"/>
                  </a:spcAft>
                  <a:buNone/>
                </a:pPr>
                <a:r>
                  <a:rPr b="1" lang="en-US" sz="1600">
                    <a:latin typeface="Roboto"/>
                    <a:ea typeface="Roboto"/>
                    <a:cs typeface="Roboto"/>
                    <a:sym typeface="Roboto"/>
                  </a:rPr>
                  <a:t>20XX</a:t>
                </a:r>
                <a:endParaRPr b="1" sz="1600">
                  <a:latin typeface="Roboto"/>
                  <a:ea typeface="Roboto"/>
                  <a:cs typeface="Roboto"/>
                  <a:sym typeface="Roboto"/>
                </a:endParaRPr>
              </a:p>
            </p:txBody>
          </p:sp>
          <p:sp>
            <p:nvSpPr>
              <p:cNvPr id="187" name="Google Shape;187;g2f154d69241_0_5"/>
              <p:cNvSpPr txBox="1"/>
              <p:nvPr/>
            </p:nvSpPr>
            <p:spPr>
              <a:xfrm>
                <a:off x="4753223" y="1857800"/>
                <a:ext cx="2253600" cy="9438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US" sz="1100">
                    <a:latin typeface="Roboto"/>
                    <a:ea typeface="Roboto"/>
                    <a:cs typeface="Roboto"/>
                    <a:sym typeface="Roboto"/>
                  </a:rPr>
                  <a:t>Vestibulum congue tempus</a:t>
                </a:r>
                <a:endParaRPr b="1" sz="1100">
                  <a:latin typeface="Roboto"/>
                  <a:ea typeface="Roboto"/>
                  <a:cs typeface="Roboto"/>
                  <a:sym typeface="Roboto"/>
                </a:endParaRPr>
              </a:p>
              <a:p>
                <a:pPr indent="0" lvl="0" marL="0" rtl="0" algn="l">
                  <a:spcBef>
                    <a:spcPts val="0"/>
                  </a:spcBef>
                  <a:spcAft>
                    <a:spcPts val="0"/>
                  </a:spcAft>
                  <a:buNone/>
                </a:pPr>
                <a:r>
                  <a:t/>
                </a:r>
                <a:endParaRPr b="1" sz="1100">
                  <a:latin typeface="Roboto"/>
                  <a:ea typeface="Roboto"/>
                  <a:cs typeface="Roboto"/>
                  <a:sym typeface="Roboto"/>
                </a:endParaRPr>
              </a:p>
              <a:p>
                <a:pPr indent="0" lvl="0" marL="0" rtl="0" algn="l">
                  <a:spcBef>
                    <a:spcPts val="0"/>
                  </a:spcBef>
                  <a:spcAft>
                    <a:spcPts val="2100"/>
                  </a:spcAft>
                  <a:buNone/>
                </a:pPr>
                <a:r>
                  <a:rPr lang="en-US" sz="1100">
                    <a:latin typeface="Roboto"/>
                    <a:ea typeface="Roboto"/>
                    <a:cs typeface="Roboto"/>
                    <a:sym typeface="Roboto"/>
                  </a:rPr>
                  <a:t>Lorem ipsum dolor sit amet, consectetur adipiscing elit, sed do eiusmod tempor. Donec facilisis lacus eget mauris.</a:t>
                </a:r>
                <a:endParaRPr b="1" sz="1100">
                  <a:latin typeface="Roboto"/>
                  <a:ea typeface="Roboto"/>
                  <a:cs typeface="Roboto"/>
                  <a:sym typeface="Roboto"/>
                </a:endParaRPr>
              </a:p>
            </p:txBody>
          </p:sp>
        </p:grpSp>
      </p:grpSp>
      <p:grpSp>
        <p:nvGrpSpPr>
          <p:cNvPr id="188" name="Google Shape;188;g2f154d69241_0_5"/>
          <p:cNvGrpSpPr/>
          <p:nvPr/>
        </p:nvGrpSpPr>
        <p:grpSpPr>
          <a:xfrm>
            <a:off x="8241724" y="2835111"/>
            <a:ext cx="3628096" cy="2314147"/>
            <a:chOff x="6435810" y="2702596"/>
            <a:chExt cx="2721140" cy="1735654"/>
          </a:xfrm>
        </p:grpSpPr>
        <p:sp>
          <p:nvSpPr>
            <p:cNvPr id="189" name="Google Shape;189;g2f154d69241_0_5"/>
            <p:cNvSpPr/>
            <p:nvPr/>
          </p:nvSpPr>
          <p:spPr>
            <a:xfrm>
              <a:off x="6807650" y="3079475"/>
              <a:ext cx="2349300" cy="1335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90" name="Google Shape;190;g2f154d69241_0_5"/>
            <p:cNvGrpSpPr/>
            <p:nvPr/>
          </p:nvGrpSpPr>
          <p:grpSpPr>
            <a:xfrm>
              <a:off x="6435810" y="2702596"/>
              <a:ext cx="2494563" cy="1735654"/>
              <a:chOff x="6435810" y="2702596"/>
              <a:chExt cx="2494563" cy="1735654"/>
            </a:xfrm>
          </p:grpSpPr>
          <p:grpSp>
            <p:nvGrpSpPr>
              <p:cNvPr id="191" name="Google Shape;191;g2f154d69241_0_5"/>
              <p:cNvGrpSpPr/>
              <p:nvPr/>
            </p:nvGrpSpPr>
            <p:grpSpPr>
              <a:xfrm rot="10800000">
                <a:off x="6760035" y="3079467"/>
                <a:ext cx="92400" cy="411825"/>
                <a:chOff x="2070100" y="2563700"/>
                <a:chExt cx="92400" cy="411825"/>
              </a:xfrm>
            </p:grpSpPr>
            <p:cxnSp>
              <p:nvCxnSpPr>
                <p:cNvPr id="192" name="Google Shape;192;g2f154d69241_0_5"/>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93" name="Google Shape;193;g2f154d69241_0_5"/>
                <p:cNvSpPr/>
                <p:nvPr/>
              </p:nvSpPr>
              <p:spPr>
                <a:xfrm>
                  <a:off x="2070100" y="2563700"/>
                  <a:ext cx="92400" cy="92400"/>
                </a:xfrm>
                <a:prstGeom prst="ellipse">
                  <a:avLst/>
                </a:pr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94" name="Google Shape;194;g2f154d69241_0_5"/>
              <p:cNvSpPr txBox="1"/>
              <p:nvPr/>
            </p:nvSpPr>
            <p:spPr>
              <a:xfrm>
                <a:off x="6435810" y="2702596"/>
                <a:ext cx="745800" cy="371400"/>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0"/>
                  </a:spcBef>
                  <a:spcAft>
                    <a:spcPts val="2100"/>
                  </a:spcAft>
                  <a:buNone/>
                </a:pPr>
                <a:r>
                  <a:rPr b="1" lang="en-US" sz="1600">
                    <a:latin typeface="Roboto"/>
                    <a:ea typeface="Roboto"/>
                    <a:cs typeface="Roboto"/>
                    <a:sym typeface="Roboto"/>
                  </a:rPr>
                  <a:t>20XX</a:t>
                </a:r>
                <a:endParaRPr b="1" sz="1600">
                  <a:latin typeface="Roboto"/>
                  <a:ea typeface="Roboto"/>
                  <a:cs typeface="Roboto"/>
                  <a:sym typeface="Roboto"/>
                </a:endParaRPr>
              </a:p>
            </p:txBody>
          </p:sp>
          <p:sp>
            <p:nvSpPr>
              <p:cNvPr id="195" name="Google Shape;195;g2f154d69241_0_5"/>
              <p:cNvSpPr txBox="1"/>
              <p:nvPr/>
            </p:nvSpPr>
            <p:spPr>
              <a:xfrm>
                <a:off x="6676773" y="3494450"/>
                <a:ext cx="2253600" cy="9438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US" sz="1100">
                    <a:latin typeface="Roboto"/>
                    <a:ea typeface="Roboto"/>
                    <a:cs typeface="Roboto"/>
                    <a:sym typeface="Roboto"/>
                  </a:rPr>
                  <a:t>Vestibulum congue tempus</a:t>
                </a:r>
                <a:endParaRPr b="1" sz="1100">
                  <a:latin typeface="Roboto"/>
                  <a:ea typeface="Roboto"/>
                  <a:cs typeface="Roboto"/>
                  <a:sym typeface="Roboto"/>
                </a:endParaRPr>
              </a:p>
              <a:p>
                <a:pPr indent="0" lvl="0" marL="0" rtl="0" algn="l">
                  <a:spcBef>
                    <a:spcPts val="0"/>
                  </a:spcBef>
                  <a:spcAft>
                    <a:spcPts val="0"/>
                  </a:spcAft>
                  <a:buNone/>
                </a:pPr>
                <a:r>
                  <a:t/>
                </a:r>
                <a:endParaRPr b="1" sz="1100">
                  <a:latin typeface="Roboto"/>
                  <a:ea typeface="Roboto"/>
                  <a:cs typeface="Roboto"/>
                  <a:sym typeface="Roboto"/>
                </a:endParaRPr>
              </a:p>
              <a:p>
                <a:pPr indent="0" lvl="0" marL="0" rtl="0" algn="l">
                  <a:spcBef>
                    <a:spcPts val="0"/>
                  </a:spcBef>
                  <a:spcAft>
                    <a:spcPts val="2100"/>
                  </a:spcAft>
                  <a:buNone/>
                </a:pPr>
                <a:r>
                  <a:rPr lang="en-US" sz="1100">
                    <a:latin typeface="Roboto"/>
                    <a:ea typeface="Roboto"/>
                    <a:cs typeface="Roboto"/>
                    <a:sym typeface="Roboto"/>
                  </a:rPr>
                  <a:t>Lorem ipsum dolor sit amet, consectetur adipiscing elit, sed do eiusmod tempor. Donec facilisis lacus eget mauris.</a:t>
                </a:r>
                <a:endParaRPr b="1" sz="1100">
                  <a:latin typeface="Roboto"/>
                  <a:ea typeface="Roboto"/>
                  <a:cs typeface="Roboto"/>
                  <a:sym typeface="Roboto"/>
                </a:endParaRPr>
              </a:p>
            </p:txBody>
          </p:sp>
        </p:grpSp>
      </p:grpSp>
      <p:grpSp>
        <p:nvGrpSpPr>
          <p:cNvPr id="196" name="Google Shape;196;g2f154d69241_0_5"/>
          <p:cNvGrpSpPr/>
          <p:nvPr/>
        </p:nvGrpSpPr>
        <p:grpSpPr>
          <a:xfrm>
            <a:off x="322163" y="1708744"/>
            <a:ext cx="3440889" cy="2305094"/>
            <a:chOff x="495991" y="1857800"/>
            <a:chExt cx="2580731" cy="1728863"/>
          </a:xfrm>
        </p:grpSpPr>
        <p:sp>
          <p:nvSpPr>
            <p:cNvPr id="197" name="Google Shape;197;g2f154d69241_0_5"/>
            <p:cNvSpPr/>
            <p:nvPr/>
          </p:nvSpPr>
          <p:spPr>
            <a:xfrm>
              <a:off x="932600" y="3079475"/>
              <a:ext cx="1958400" cy="133500"/>
            </a:xfrm>
            <a:prstGeom prst="rect">
              <a:avLst/>
            </a:prstGeom>
            <a:solidFill>
              <a:srgbClr val="4CC0E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98" name="Google Shape;198;g2f154d69241_0_5"/>
            <p:cNvGrpSpPr/>
            <p:nvPr/>
          </p:nvGrpSpPr>
          <p:grpSpPr>
            <a:xfrm>
              <a:off x="495991" y="1857800"/>
              <a:ext cx="2580731" cy="1728863"/>
              <a:chOff x="495991" y="1857800"/>
              <a:chExt cx="2580731" cy="1728863"/>
            </a:xfrm>
          </p:grpSpPr>
          <p:sp>
            <p:nvSpPr>
              <p:cNvPr id="199" name="Google Shape;199;g2f154d69241_0_5"/>
              <p:cNvSpPr txBox="1"/>
              <p:nvPr/>
            </p:nvSpPr>
            <p:spPr>
              <a:xfrm>
                <a:off x="495991" y="3215263"/>
                <a:ext cx="871200" cy="371400"/>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0"/>
                  </a:spcBef>
                  <a:spcAft>
                    <a:spcPts val="2100"/>
                  </a:spcAft>
                  <a:buNone/>
                </a:pPr>
                <a:r>
                  <a:rPr b="1" lang="en-US" sz="1600">
                    <a:latin typeface="Roboto"/>
                    <a:ea typeface="Roboto"/>
                    <a:cs typeface="Roboto"/>
                    <a:sym typeface="Roboto"/>
                  </a:rPr>
                  <a:t>20XX</a:t>
                </a:r>
                <a:endParaRPr b="1" sz="1600">
                  <a:latin typeface="Roboto"/>
                  <a:ea typeface="Roboto"/>
                  <a:cs typeface="Roboto"/>
                  <a:sym typeface="Roboto"/>
                </a:endParaRPr>
              </a:p>
            </p:txBody>
          </p:sp>
          <p:grpSp>
            <p:nvGrpSpPr>
              <p:cNvPr id="200" name="Google Shape;200;g2f154d69241_0_5"/>
              <p:cNvGrpSpPr/>
              <p:nvPr/>
            </p:nvGrpSpPr>
            <p:grpSpPr>
              <a:xfrm>
                <a:off x="881025" y="2800065"/>
                <a:ext cx="92400" cy="411825"/>
                <a:chOff x="845575" y="2563700"/>
                <a:chExt cx="92400" cy="411825"/>
              </a:xfrm>
            </p:grpSpPr>
            <p:cxnSp>
              <p:nvCxnSpPr>
                <p:cNvPr id="201" name="Google Shape;201;g2f154d69241_0_5"/>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02" name="Google Shape;202;g2f154d69241_0_5"/>
                <p:cNvSpPr/>
                <p:nvPr/>
              </p:nvSpPr>
              <p:spPr>
                <a:xfrm>
                  <a:off x="845575" y="2563700"/>
                  <a:ext cx="92400" cy="92400"/>
                </a:xfrm>
                <a:prstGeom prst="ellipse">
                  <a:avLst/>
                </a:pr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03" name="Google Shape;203;g2f154d69241_0_5"/>
              <p:cNvSpPr txBox="1"/>
              <p:nvPr/>
            </p:nvSpPr>
            <p:spPr>
              <a:xfrm>
                <a:off x="823122" y="1857800"/>
                <a:ext cx="2253600" cy="9438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US" sz="1100">
                    <a:latin typeface="Roboto"/>
                    <a:ea typeface="Roboto"/>
                    <a:cs typeface="Roboto"/>
                    <a:sym typeface="Roboto"/>
                  </a:rPr>
                  <a:t>Vestibulum congue tempus</a:t>
                </a:r>
                <a:endParaRPr b="1" sz="1100">
                  <a:latin typeface="Roboto"/>
                  <a:ea typeface="Roboto"/>
                  <a:cs typeface="Roboto"/>
                  <a:sym typeface="Roboto"/>
                </a:endParaRPr>
              </a:p>
              <a:p>
                <a:pPr indent="0" lvl="0" marL="0" rtl="0" algn="l">
                  <a:spcBef>
                    <a:spcPts val="0"/>
                  </a:spcBef>
                  <a:spcAft>
                    <a:spcPts val="0"/>
                  </a:spcAft>
                  <a:buNone/>
                </a:pPr>
                <a:r>
                  <a:t/>
                </a:r>
                <a:endParaRPr b="1" sz="1100">
                  <a:latin typeface="Roboto"/>
                  <a:ea typeface="Roboto"/>
                  <a:cs typeface="Roboto"/>
                  <a:sym typeface="Roboto"/>
                </a:endParaRPr>
              </a:p>
              <a:p>
                <a:pPr indent="0" lvl="0" marL="0" rtl="0" algn="l">
                  <a:spcBef>
                    <a:spcPts val="0"/>
                  </a:spcBef>
                  <a:spcAft>
                    <a:spcPts val="2100"/>
                  </a:spcAft>
                  <a:buNone/>
                </a:pPr>
                <a:r>
                  <a:rPr lang="en-US" sz="1100">
                    <a:latin typeface="Roboto"/>
                    <a:ea typeface="Roboto"/>
                    <a:cs typeface="Roboto"/>
                    <a:sym typeface="Roboto"/>
                  </a:rPr>
                  <a:t>Lorem ipsum dolor sit amet, consectetur adipiscing elit, sed do eiusmod tempor. Donec facilisis lacus eget mauris.</a:t>
                </a:r>
                <a:endParaRPr b="1" sz="1100">
                  <a:latin typeface="Roboto"/>
                  <a:ea typeface="Roboto"/>
                  <a:cs typeface="Roboto"/>
                  <a:sym typeface="Roboto"/>
                </a:endParaRPr>
              </a:p>
            </p:txBody>
          </p:sp>
        </p:grpSp>
      </p:grpSp>
      <p:grpSp>
        <p:nvGrpSpPr>
          <p:cNvPr id="204" name="Google Shape;204;g2f154d69241_0_5"/>
          <p:cNvGrpSpPr/>
          <p:nvPr/>
        </p:nvGrpSpPr>
        <p:grpSpPr>
          <a:xfrm>
            <a:off x="3028234" y="2835111"/>
            <a:ext cx="3335057" cy="2314147"/>
            <a:chOff x="2525595" y="2702596"/>
            <a:chExt cx="2501355" cy="1735654"/>
          </a:xfrm>
        </p:grpSpPr>
        <p:sp>
          <p:nvSpPr>
            <p:cNvPr id="205" name="Google Shape;205;g2f154d69241_0_5"/>
            <p:cNvSpPr/>
            <p:nvPr/>
          </p:nvSpPr>
          <p:spPr>
            <a:xfrm>
              <a:off x="2890952" y="3079475"/>
              <a:ext cx="1958400" cy="1335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06" name="Google Shape;206;g2f154d69241_0_5"/>
            <p:cNvGrpSpPr/>
            <p:nvPr/>
          </p:nvGrpSpPr>
          <p:grpSpPr>
            <a:xfrm>
              <a:off x="2525595" y="2702596"/>
              <a:ext cx="2501355" cy="1735654"/>
              <a:chOff x="2525595" y="2702596"/>
              <a:chExt cx="2501355" cy="1735654"/>
            </a:xfrm>
          </p:grpSpPr>
          <p:sp>
            <p:nvSpPr>
              <p:cNvPr id="207" name="Google Shape;207;g2f154d69241_0_5"/>
              <p:cNvSpPr txBox="1"/>
              <p:nvPr/>
            </p:nvSpPr>
            <p:spPr>
              <a:xfrm>
                <a:off x="2525595" y="2702596"/>
                <a:ext cx="745800" cy="371400"/>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0"/>
                  </a:spcBef>
                  <a:spcAft>
                    <a:spcPts val="2100"/>
                  </a:spcAft>
                  <a:buNone/>
                </a:pPr>
                <a:r>
                  <a:rPr b="1" lang="en-US" sz="1600">
                    <a:latin typeface="Roboto"/>
                    <a:ea typeface="Roboto"/>
                    <a:cs typeface="Roboto"/>
                    <a:sym typeface="Roboto"/>
                  </a:rPr>
                  <a:t>20XX</a:t>
                </a:r>
                <a:endParaRPr b="1" sz="1600">
                  <a:latin typeface="Roboto"/>
                  <a:ea typeface="Roboto"/>
                  <a:cs typeface="Roboto"/>
                  <a:sym typeface="Roboto"/>
                </a:endParaRPr>
              </a:p>
            </p:txBody>
          </p:sp>
          <p:grpSp>
            <p:nvGrpSpPr>
              <p:cNvPr id="208" name="Google Shape;208;g2f154d69241_0_5"/>
              <p:cNvGrpSpPr/>
              <p:nvPr/>
            </p:nvGrpSpPr>
            <p:grpSpPr>
              <a:xfrm rot="10800000">
                <a:off x="2849073" y="3079467"/>
                <a:ext cx="92400" cy="411825"/>
                <a:chOff x="2070100" y="2563700"/>
                <a:chExt cx="92400" cy="411825"/>
              </a:xfrm>
            </p:grpSpPr>
            <p:cxnSp>
              <p:nvCxnSpPr>
                <p:cNvPr id="209" name="Google Shape;209;g2f154d69241_0_5"/>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10" name="Google Shape;210;g2f154d69241_0_5"/>
                <p:cNvSpPr/>
                <p:nvPr/>
              </p:nvSpPr>
              <p:spPr>
                <a:xfrm>
                  <a:off x="2070100" y="2563700"/>
                  <a:ext cx="92400" cy="92400"/>
                </a:xfrm>
                <a:prstGeom prst="ellipse">
                  <a:avLst/>
                </a:pr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11" name="Google Shape;211;g2f154d69241_0_5"/>
              <p:cNvSpPr txBox="1"/>
              <p:nvPr/>
            </p:nvSpPr>
            <p:spPr>
              <a:xfrm>
                <a:off x="2773350" y="3494450"/>
                <a:ext cx="2253600" cy="9438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US" sz="1100">
                    <a:latin typeface="Roboto"/>
                    <a:ea typeface="Roboto"/>
                    <a:cs typeface="Roboto"/>
                    <a:sym typeface="Roboto"/>
                  </a:rPr>
                  <a:t>Vestibulum congue tempus</a:t>
                </a:r>
                <a:endParaRPr b="1" sz="1100">
                  <a:latin typeface="Roboto"/>
                  <a:ea typeface="Roboto"/>
                  <a:cs typeface="Roboto"/>
                  <a:sym typeface="Roboto"/>
                </a:endParaRPr>
              </a:p>
              <a:p>
                <a:pPr indent="0" lvl="0" marL="0" rtl="0" algn="l">
                  <a:spcBef>
                    <a:spcPts val="0"/>
                  </a:spcBef>
                  <a:spcAft>
                    <a:spcPts val="0"/>
                  </a:spcAft>
                  <a:buNone/>
                </a:pPr>
                <a:r>
                  <a:t/>
                </a:r>
                <a:endParaRPr b="1" sz="1100">
                  <a:latin typeface="Roboto"/>
                  <a:ea typeface="Roboto"/>
                  <a:cs typeface="Roboto"/>
                  <a:sym typeface="Roboto"/>
                </a:endParaRPr>
              </a:p>
              <a:p>
                <a:pPr indent="0" lvl="0" marL="0" rtl="0" algn="l">
                  <a:spcBef>
                    <a:spcPts val="0"/>
                  </a:spcBef>
                  <a:spcAft>
                    <a:spcPts val="2100"/>
                  </a:spcAft>
                  <a:buNone/>
                </a:pPr>
                <a:r>
                  <a:rPr lang="en-US" sz="1100">
                    <a:latin typeface="Roboto"/>
                    <a:ea typeface="Roboto"/>
                    <a:cs typeface="Roboto"/>
                    <a:sym typeface="Roboto"/>
                  </a:rPr>
                  <a:t>Lorem ipsum dolor sit amet, consectetur adipiscing elit, sed do eiusmod tempor. Donec facilisis lacus eget mauris.</a:t>
                </a:r>
                <a:endParaRPr b="1" sz="1100">
                  <a:latin typeface="Roboto"/>
                  <a:ea typeface="Roboto"/>
                  <a:cs typeface="Roboto"/>
                  <a:sym typeface="Roboto"/>
                </a:endParaRPr>
              </a:p>
            </p:txBody>
          </p:sp>
        </p:gr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g2f19f304a2c_0_7"/>
          <p:cNvSpPr txBox="1"/>
          <p:nvPr>
            <p:ph type="title"/>
          </p:nvPr>
        </p:nvSpPr>
        <p:spPr>
          <a:xfrm>
            <a:off x="482064" y="355982"/>
            <a:ext cx="11294100" cy="11373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Presentation Slide title</a:t>
            </a:r>
            <a:endParaRPr/>
          </a:p>
        </p:txBody>
      </p:sp>
      <p:pic>
        <p:nvPicPr>
          <p:cNvPr id="217" name="Google Shape;217;g2f19f304a2c_0_7" title="Points scored"/>
          <p:cNvPicPr preferRelativeResize="0"/>
          <p:nvPr/>
        </p:nvPicPr>
        <p:blipFill>
          <a:blip r:embed="rId3">
            <a:alphaModFix/>
          </a:blip>
          <a:stretch>
            <a:fillRect/>
          </a:stretch>
        </p:blipFill>
        <p:spPr>
          <a:xfrm>
            <a:off x="2708538" y="1334414"/>
            <a:ext cx="6774924" cy="41891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 name="Shape 48"/>
        <p:cNvGrpSpPr/>
        <p:nvPr/>
      </p:nvGrpSpPr>
      <p:grpSpPr>
        <a:xfrm>
          <a:off x="0" y="0"/>
          <a:ext cx="0" cy="0"/>
          <a:chOff x="0" y="0"/>
          <a:chExt cx="0" cy="0"/>
        </a:xfrm>
      </p:grpSpPr>
      <p:sp>
        <p:nvSpPr>
          <p:cNvPr id="49" name="Google Shape;49;p1"/>
          <p:cNvSpPr txBox="1"/>
          <p:nvPr>
            <p:ph type="ctrTitle"/>
          </p:nvPr>
        </p:nvSpPr>
        <p:spPr>
          <a:xfrm>
            <a:off x="964503" y="943072"/>
            <a:ext cx="7177415" cy="1915673"/>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2"/>
              </a:buClr>
              <a:buSzPts val="6600"/>
              <a:buFont typeface="Bayon"/>
              <a:buNone/>
            </a:pPr>
            <a:r>
              <a:rPr lang="en-US" sz="6600">
                <a:latin typeface="Bayon"/>
                <a:ea typeface="Bayon"/>
                <a:cs typeface="Bayon"/>
                <a:sym typeface="Bayon"/>
              </a:rPr>
              <a:t>Presentation </a:t>
            </a:r>
            <a:br>
              <a:rPr lang="en-US" sz="6600">
                <a:latin typeface="Bayon"/>
                <a:ea typeface="Bayon"/>
                <a:cs typeface="Bayon"/>
                <a:sym typeface="Bayon"/>
              </a:rPr>
            </a:br>
            <a:r>
              <a:rPr lang="en-US" sz="6600">
                <a:latin typeface="Bayon"/>
                <a:ea typeface="Bayon"/>
                <a:cs typeface="Bayon"/>
                <a:sym typeface="Bayon"/>
              </a:rPr>
              <a:t>Title Can Go Here</a:t>
            </a:r>
            <a:endParaRPr/>
          </a:p>
        </p:txBody>
      </p:sp>
      <p:sp>
        <p:nvSpPr>
          <p:cNvPr id="50" name="Google Shape;50;p1"/>
          <p:cNvSpPr txBox="1"/>
          <p:nvPr>
            <p:ph idx="1" type="subTitle"/>
          </p:nvPr>
        </p:nvSpPr>
        <p:spPr>
          <a:xfrm>
            <a:off x="964505" y="3403231"/>
            <a:ext cx="7177414" cy="88067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lt1"/>
              </a:buClr>
              <a:buSzPts val="2400"/>
              <a:buNone/>
            </a:pPr>
            <a:r>
              <a:rPr lang="en-US">
                <a:latin typeface="Arial"/>
                <a:ea typeface="Arial"/>
                <a:cs typeface="Arial"/>
                <a:sym typeface="Arial"/>
              </a:rPr>
              <a:t>SUBTITLE OR DATE CAN GO HERE OR A DESCRIPTION OF THE PRESENTATION</a:t>
            </a:r>
            <a:endParaRPr/>
          </a:p>
        </p:txBody>
      </p:sp>
      <p:pic>
        <p:nvPicPr>
          <p:cNvPr id="51" name="Google Shape;51;p1"/>
          <p:cNvPicPr preferRelativeResize="0"/>
          <p:nvPr/>
        </p:nvPicPr>
        <p:blipFill rotWithShape="1">
          <a:blip r:embed="rId3">
            <a:alphaModFix/>
          </a:blip>
          <a:srcRect b="44066" l="0" r="0" t="41400"/>
          <a:stretch/>
        </p:blipFill>
        <p:spPr>
          <a:xfrm>
            <a:off x="944251" y="2802183"/>
            <a:ext cx="8501407" cy="45964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g2f0acc16670_2_7"/>
          <p:cNvSpPr/>
          <p:nvPr/>
        </p:nvSpPr>
        <p:spPr>
          <a:xfrm>
            <a:off x="697275" y="1141525"/>
            <a:ext cx="4995300" cy="44592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ibre Franklin"/>
              <a:ea typeface="Libre Franklin"/>
              <a:cs typeface="Libre Franklin"/>
              <a:sym typeface="Libre Franklin"/>
            </a:endParaRPr>
          </a:p>
        </p:txBody>
      </p:sp>
      <p:sp>
        <p:nvSpPr>
          <p:cNvPr id="223" name="Google Shape;223;g2f0acc16670_2_7"/>
          <p:cNvSpPr/>
          <p:nvPr/>
        </p:nvSpPr>
        <p:spPr>
          <a:xfrm>
            <a:off x="6423200" y="1141525"/>
            <a:ext cx="4995300" cy="44592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ibre Franklin"/>
              <a:ea typeface="Libre Franklin"/>
              <a:cs typeface="Libre Franklin"/>
              <a:sym typeface="Libre Franklin"/>
            </a:endParaRPr>
          </a:p>
        </p:txBody>
      </p:sp>
      <p:sp>
        <p:nvSpPr>
          <p:cNvPr id="224" name="Google Shape;224;g2f0acc16670_2_7"/>
          <p:cNvSpPr txBox="1"/>
          <p:nvPr>
            <p:ph type="title"/>
          </p:nvPr>
        </p:nvSpPr>
        <p:spPr>
          <a:xfrm>
            <a:off x="448939" y="116107"/>
            <a:ext cx="11294100" cy="1137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presentation slide title</a:t>
            </a:r>
            <a:endParaRPr/>
          </a:p>
        </p:txBody>
      </p:sp>
      <p:sp>
        <p:nvSpPr>
          <p:cNvPr id="225" name="Google Shape;225;g2f0acc16670_2_7"/>
          <p:cNvSpPr txBox="1"/>
          <p:nvPr>
            <p:ph idx="1" type="body"/>
          </p:nvPr>
        </p:nvSpPr>
        <p:spPr>
          <a:xfrm>
            <a:off x="914625" y="1354675"/>
            <a:ext cx="4560600" cy="4032900"/>
          </a:xfrm>
          <a:prstGeom prst="rect">
            <a:avLst/>
          </a:prstGeom>
        </p:spPr>
        <p:txBody>
          <a:bodyPr anchorCtr="0" anchor="t" bIns="45700" lIns="91425" spcFirstLastPara="1" rIns="91425" wrap="square" tIns="45700">
            <a:normAutofit/>
          </a:bodyPr>
          <a:lstStyle/>
          <a:p>
            <a:pPr indent="0" lvl="1" marL="0" rtl="0" algn="l">
              <a:spcBef>
                <a:spcPts val="0"/>
              </a:spcBef>
              <a:spcAft>
                <a:spcPts val="0"/>
              </a:spcAft>
              <a:buClr>
                <a:schemeClr val="accent4"/>
              </a:buClr>
              <a:buSzPts val="1100"/>
              <a:buFont typeface="Arial"/>
              <a:buNone/>
            </a:pPr>
            <a:r>
              <a:rPr lang="en-US"/>
              <a:t>Lorem ipsum dolor sit amet, consectetur adipiscing elit, sed do eiusmod tempor incididunt ut labore et dolore magna aliqua. Ut enim ad minim veniam, quis nostrud exercitation ullamco laboris nisi ut aliquip ex ea commodo consequat.</a:t>
            </a:r>
            <a:endParaRPr/>
          </a:p>
        </p:txBody>
      </p:sp>
      <p:sp>
        <p:nvSpPr>
          <p:cNvPr id="226" name="Google Shape;226;g2f0acc16670_2_7"/>
          <p:cNvSpPr txBox="1"/>
          <p:nvPr>
            <p:ph idx="1" type="body"/>
          </p:nvPr>
        </p:nvSpPr>
        <p:spPr>
          <a:xfrm>
            <a:off x="6640550" y="1354675"/>
            <a:ext cx="4560600" cy="4032900"/>
          </a:xfrm>
          <a:prstGeom prst="rect">
            <a:avLst/>
          </a:prstGeom>
        </p:spPr>
        <p:txBody>
          <a:bodyPr anchorCtr="0" anchor="t" bIns="45700" lIns="91425" spcFirstLastPara="1" rIns="91425" wrap="square" tIns="45700">
            <a:normAutofit/>
          </a:bodyPr>
          <a:lstStyle/>
          <a:p>
            <a:pPr indent="0" lvl="1" marL="0" rtl="0" algn="l">
              <a:spcBef>
                <a:spcPts val="0"/>
              </a:spcBef>
              <a:spcAft>
                <a:spcPts val="0"/>
              </a:spcAft>
              <a:buNone/>
            </a:pPr>
            <a:r>
              <a:rPr lang="en-US"/>
              <a:t>Lorem ipsum dolor sit amet, consectetur adipiscing elit, sed do eiusmod tempor incididunt ut labore et dolore magna aliqua. Ut enim ad minim veniam, quis nostrud exercitation ullamco laboris nisi ut aliquip ex ea commodo consequat.</a:t>
            </a:r>
            <a:endParaRPr/>
          </a:p>
        </p:txBody>
      </p:sp>
      <p:pic>
        <p:nvPicPr>
          <p:cNvPr id="227" name="Google Shape;227;g2f0acc16670_2_7"/>
          <p:cNvPicPr preferRelativeResize="0"/>
          <p:nvPr/>
        </p:nvPicPr>
        <p:blipFill rotWithShape="1">
          <a:blip r:embed="rId3">
            <a:alphaModFix/>
          </a:blip>
          <a:srcRect b="0" l="30457" r="29801" t="63532"/>
          <a:stretch/>
        </p:blipFill>
        <p:spPr>
          <a:xfrm rot="-845360">
            <a:off x="21740" y="4400152"/>
            <a:ext cx="1676550" cy="1538402"/>
          </a:xfrm>
          <a:prstGeom prst="rect">
            <a:avLst/>
          </a:prstGeom>
          <a:noFill/>
          <a:ln>
            <a:noFill/>
          </a:ln>
        </p:spPr>
      </p:pic>
      <p:pic>
        <p:nvPicPr>
          <p:cNvPr id="228" name="Google Shape;228;g2f0acc16670_2_7"/>
          <p:cNvPicPr preferRelativeResize="0"/>
          <p:nvPr/>
        </p:nvPicPr>
        <p:blipFill rotWithShape="1">
          <a:blip r:embed="rId4">
            <a:alphaModFix/>
          </a:blip>
          <a:srcRect b="0" l="0" r="0" t="0"/>
          <a:stretch/>
        </p:blipFill>
        <p:spPr>
          <a:xfrm rot="4234472">
            <a:off x="10314698" y="96850"/>
            <a:ext cx="1870254" cy="187025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p7"/>
          <p:cNvPicPr preferRelativeResize="0"/>
          <p:nvPr/>
        </p:nvPicPr>
        <p:blipFill rotWithShape="1">
          <a:blip r:embed="rId3">
            <a:alphaModFix/>
          </a:blip>
          <a:srcRect b="0" l="0" r="0" t="0"/>
          <a:stretch/>
        </p:blipFill>
        <p:spPr>
          <a:xfrm rot="579493">
            <a:off x="3732169" y="3003436"/>
            <a:ext cx="4510483" cy="3523342"/>
          </a:xfrm>
          <a:prstGeom prst="rect">
            <a:avLst/>
          </a:prstGeom>
          <a:noFill/>
          <a:ln>
            <a:noFill/>
          </a:ln>
        </p:spPr>
      </p:pic>
      <p:sp>
        <p:nvSpPr>
          <p:cNvPr id="234" name="Google Shape;234;p7"/>
          <p:cNvSpPr txBox="1"/>
          <p:nvPr>
            <p:ph idx="1" type="subTitle"/>
          </p:nvPr>
        </p:nvSpPr>
        <p:spPr>
          <a:xfrm>
            <a:off x="2148443" y="4483399"/>
            <a:ext cx="7819697" cy="88067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lt1"/>
              </a:buClr>
              <a:buSzPts val="2400"/>
              <a:buNone/>
            </a:pPr>
            <a:r>
              <a:rPr lang="en-US">
                <a:latin typeface="Arial"/>
                <a:ea typeface="Arial"/>
                <a:cs typeface="Arial"/>
                <a:sym typeface="Arial"/>
              </a:rPr>
              <a:t>wilkes.edu/department</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8"/>
          <p:cNvSpPr txBox="1"/>
          <p:nvPr/>
        </p:nvSpPr>
        <p:spPr>
          <a:xfrm>
            <a:off x="482064" y="355982"/>
            <a:ext cx="11294158" cy="113734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6000"/>
              <a:buFont typeface="Bayon"/>
              <a:buNone/>
            </a:pPr>
            <a:r>
              <a:rPr b="1" lang="en-US" sz="6000">
                <a:solidFill>
                  <a:schemeClr val="dk1"/>
                </a:solidFill>
                <a:latin typeface="Bayon"/>
                <a:ea typeface="Bayon"/>
                <a:cs typeface="Bayon"/>
                <a:sym typeface="Bayon"/>
              </a:rPr>
              <a:t>Assets</a:t>
            </a:r>
            <a:endParaRPr/>
          </a:p>
        </p:txBody>
      </p:sp>
      <p:sp>
        <p:nvSpPr>
          <p:cNvPr id="240" name="Google Shape;240;p8"/>
          <p:cNvSpPr/>
          <p:nvPr/>
        </p:nvSpPr>
        <p:spPr>
          <a:xfrm>
            <a:off x="552219" y="1493329"/>
            <a:ext cx="1753946" cy="1527143"/>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41" name="Google Shape;241;p8"/>
          <p:cNvSpPr/>
          <p:nvPr/>
        </p:nvSpPr>
        <p:spPr>
          <a:xfrm>
            <a:off x="2400503" y="1493328"/>
            <a:ext cx="1753946" cy="1527143"/>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2"/>
              </a:solidFill>
              <a:latin typeface="Calibri"/>
              <a:ea typeface="Calibri"/>
              <a:cs typeface="Calibri"/>
              <a:sym typeface="Calibri"/>
            </a:endParaRPr>
          </a:p>
        </p:txBody>
      </p:sp>
      <p:sp>
        <p:nvSpPr>
          <p:cNvPr id="242" name="Google Shape;242;p8"/>
          <p:cNvSpPr/>
          <p:nvPr/>
        </p:nvSpPr>
        <p:spPr>
          <a:xfrm>
            <a:off x="4248787" y="1493329"/>
            <a:ext cx="1753946" cy="1527143"/>
          </a:xfrm>
          <a:prstGeom prst="rect">
            <a:avLst/>
          </a:prstGeom>
          <a:solidFill>
            <a:srgbClr val="4CC0E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3" name="Google Shape;243;p8"/>
          <p:cNvSpPr/>
          <p:nvPr/>
        </p:nvSpPr>
        <p:spPr>
          <a:xfrm>
            <a:off x="554891" y="3120274"/>
            <a:ext cx="1753946" cy="152714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4" name="Google Shape;244;p8"/>
          <p:cNvSpPr/>
          <p:nvPr/>
        </p:nvSpPr>
        <p:spPr>
          <a:xfrm>
            <a:off x="4248787" y="3120272"/>
            <a:ext cx="1753946" cy="1527143"/>
          </a:xfrm>
          <a:prstGeom prst="rect">
            <a:avLst/>
          </a:prstGeom>
          <a:solidFill>
            <a:srgbClr val="F584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5" name="Google Shape;245;p8"/>
          <p:cNvSpPr/>
          <p:nvPr/>
        </p:nvSpPr>
        <p:spPr>
          <a:xfrm>
            <a:off x="2400503" y="3120271"/>
            <a:ext cx="1753946" cy="1527143"/>
          </a:xfrm>
          <a:prstGeom prst="rect">
            <a:avLst/>
          </a:prstGeom>
          <a:solidFill>
            <a:srgbClr val="F598A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6" name="Google Shape;246;p8"/>
          <p:cNvSpPr txBox="1"/>
          <p:nvPr/>
        </p:nvSpPr>
        <p:spPr>
          <a:xfrm>
            <a:off x="3144665" y="5121270"/>
            <a:ext cx="8945473" cy="486802"/>
          </a:xfrm>
          <a:prstGeom prst="rect">
            <a:avLst/>
          </a:prstGeom>
          <a:noFill/>
          <a:ln>
            <a:noFill/>
          </a:ln>
        </p:spPr>
        <p:txBody>
          <a:bodyPr anchorCtr="0" anchor="t" bIns="45700" lIns="91425" spcFirstLastPara="1" rIns="91425" wrap="square" tIns="45700">
            <a:normAutofit/>
          </a:bodyPr>
          <a:lstStyle/>
          <a:p>
            <a:pPr indent="0" lvl="1" marL="0" marR="0" rtl="0" algn="l">
              <a:lnSpc>
                <a:spcPct val="100000"/>
              </a:lnSpc>
              <a:spcBef>
                <a:spcPts val="0"/>
              </a:spcBef>
              <a:spcAft>
                <a:spcPts val="0"/>
              </a:spcAft>
              <a:buClr>
                <a:schemeClr val="dk1"/>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247" name="Google Shape;247;p8"/>
          <p:cNvSpPr txBox="1"/>
          <p:nvPr/>
        </p:nvSpPr>
        <p:spPr>
          <a:xfrm>
            <a:off x="6516815" y="1404595"/>
            <a:ext cx="4955605" cy="3242822"/>
          </a:xfrm>
          <a:prstGeom prst="rect">
            <a:avLst/>
          </a:prstGeom>
          <a:noFill/>
          <a:ln>
            <a:noFill/>
          </a:ln>
        </p:spPr>
        <p:txBody>
          <a:bodyPr anchorCtr="0" anchor="t" bIns="45700" lIns="91425" spcFirstLastPara="1" rIns="91425" wrap="square" tIns="45700">
            <a:normAutofit/>
          </a:bodyPr>
          <a:lstStyle/>
          <a:p>
            <a:pPr indent="0" lvl="1"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Fonts Used:</a:t>
            </a:r>
            <a:endParaRPr/>
          </a:p>
          <a:p>
            <a:pPr indent="0" lvl="1" marL="0" marR="0" rtl="0" algn="l">
              <a:lnSpc>
                <a:spcPct val="150000"/>
              </a:lnSpc>
              <a:spcBef>
                <a:spcPts val="500"/>
              </a:spcBef>
              <a:spcAft>
                <a:spcPts val="0"/>
              </a:spcAft>
              <a:buClr>
                <a:schemeClr val="dk1"/>
              </a:buClr>
              <a:buSzPts val="3200"/>
              <a:buFont typeface="Arial"/>
              <a:buNone/>
            </a:pPr>
            <a:r>
              <a:rPr b="0" i="0" lang="en-US" sz="3200" u="none" cap="none" strike="noStrike">
                <a:solidFill>
                  <a:schemeClr val="dk1"/>
                </a:solidFill>
                <a:latin typeface="Bayon"/>
                <a:ea typeface="Bayon"/>
                <a:cs typeface="Bayon"/>
                <a:sym typeface="Bayon"/>
              </a:rPr>
              <a:t>Bayon</a:t>
            </a:r>
            <a:endParaRPr/>
          </a:p>
          <a:p>
            <a:pPr indent="0" lvl="1" marL="0" marR="0" rtl="0" algn="l">
              <a:lnSpc>
                <a:spcPct val="100000"/>
              </a:lnSpc>
              <a:spcBef>
                <a:spcPts val="50"/>
              </a:spcBef>
              <a:spcAft>
                <a:spcPts val="0"/>
              </a:spcAft>
              <a:buClr>
                <a:schemeClr val="dk1"/>
              </a:buClr>
              <a:buSzPts val="2400"/>
              <a:buFont typeface="Arial"/>
              <a:buNone/>
            </a:pPr>
            <a:r>
              <a:rPr lang="en-US" sz="2400">
                <a:solidFill>
                  <a:schemeClr val="dk1"/>
                </a:solidFill>
              </a:rPr>
              <a:t>Arial</a:t>
            </a:r>
            <a:endParaRPr/>
          </a:p>
        </p:txBody>
      </p:sp>
      <p:sp>
        <p:nvSpPr>
          <p:cNvPr id="248" name="Google Shape;248;p8"/>
          <p:cNvSpPr txBox="1"/>
          <p:nvPr/>
        </p:nvSpPr>
        <p:spPr>
          <a:xfrm>
            <a:off x="482064" y="5015434"/>
            <a:ext cx="1100587" cy="359921"/>
          </a:xfrm>
          <a:prstGeom prst="rect">
            <a:avLst/>
          </a:prstGeom>
          <a:noFill/>
          <a:ln>
            <a:noFill/>
          </a:ln>
        </p:spPr>
        <p:txBody>
          <a:bodyPr anchorCtr="0" anchor="t" bIns="45700" lIns="91425" spcFirstLastPara="1" rIns="91425" wrap="square" tIns="45700">
            <a:normAutofit/>
          </a:bodyPr>
          <a:lstStyle/>
          <a:p>
            <a:pPr indent="0" lvl="1" marL="0" marR="0" rtl="0" algn="l">
              <a:lnSpc>
                <a:spcPct val="100000"/>
              </a:lnSpc>
              <a:spcBef>
                <a:spcPts val="0"/>
              </a:spcBef>
              <a:spcAft>
                <a:spcPts val="0"/>
              </a:spcAft>
              <a:buClr>
                <a:schemeClr val="dk1"/>
              </a:buClr>
              <a:buSzPts val="1600"/>
              <a:buFont typeface="Arial"/>
              <a:buNone/>
            </a:pPr>
            <a:r>
              <a:rPr b="0" i="0" lang="en-US" sz="1600" u="none" cap="none" strike="noStrike">
                <a:solidFill>
                  <a:schemeClr val="dk1"/>
                </a:solidFill>
                <a:latin typeface="Arial"/>
                <a:ea typeface="Arial"/>
                <a:cs typeface="Arial"/>
                <a:sym typeface="Arial"/>
              </a:rPr>
              <a:t>Photos:</a:t>
            </a:r>
            <a:endParaRPr/>
          </a:p>
        </p:txBody>
      </p:sp>
      <p:pic>
        <p:nvPicPr>
          <p:cNvPr id="249" name="Google Shape;249;p8"/>
          <p:cNvPicPr preferRelativeResize="0"/>
          <p:nvPr/>
        </p:nvPicPr>
        <p:blipFill rotWithShape="1">
          <a:blip r:embed="rId3">
            <a:alphaModFix/>
          </a:blip>
          <a:srcRect b="46392" l="0" r="0" t="44124"/>
          <a:stretch/>
        </p:blipFill>
        <p:spPr>
          <a:xfrm rot="-156637">
            <a:off x="391776" y="786753"/>
            <a:ext cx="2301558" cy="667557"/>
          </a:xfrm>
          <a:prstGeom prst="rect">
            <a:avLst/>
          </a:prstGeom>
          <a:noFill/>
          <a:ln>
            <a:noFill/>
          </a:ln>
        </p:spPr>
      </p:pic>
      <p:sp>
        <p:nvSpPr>
          <p:cNvPr id="250" name="Google Shape;250;p8"/>
          <p:cNvSpPr/>
          <p:nvPr/>
        </p:nvSpPr>
        <p:spPr>
          <a:xfrm>
            <a:off x="482064" y="5269518"/>
            <a:ext cx="8297919" cy="338554"/>
          </a:xfrm>
          <a:prstGeom prst="rect">
            <a:avLst/>
          </a:prstGeom>
          <a:solidFill>
            <a:srgbClr val="FFFFFF"/>
          </a:solid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600"/>
              <a:buFont typeface="Arial"/>
              <a:buNone/>
            </a:pPr>
            <a:r>
              <a:rPr b="0" i="0" lang="en-US" sz="1600" u="sng" cap="none" strike="noStrike">
                <a:solidFill>
                  <a:schemeClr val="dk1"/>
                </a:solidFill>
                <a:latin typeface="Arial"/>
                <a:ea typeface="Arial"/>
                <a:cs typeface="Arial"/>
                <a:sym typeface="Arial"/>
                <a:hlinkClick r:id="rId4">
                  <a:extLst>
                    <a:ext uri="{A12FA001-AC4F-418D-AE19-62706E023703}">
                      <ahyp:hlinkClr val="tx"/>
                    </a:ext>
                  </a:extLst>
                </a:hlinkClick>
              </a:rPr>
              <a:t>https://www.flickr.com/photos/wilkesuniversity/collections/72157721071161897/</a:t>
            </a:r>
            <a:r>
              <a:rPr b="0" i="0" lang="en-US" sz="1600" u="none" cap="none" strike="noStrike">
                <a:solidFill>
                  <a:schemeClr val="dk1"/>
                </a:solidFill>
                <a:latin typeface="Calibri"/>
                <a:ea typeface="Calibri"/>
                <a:cs typeface="Calibri"/>
                <a:sym typeface="Calibri"/>
              </a:rPr>
              <a:t> </a:t>
            </a:r>
            <a:endParaRPr b="0" i="0" sz="1600" u="none" cap="none" strike="noStrike">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9"/>
          <p:cNvSpPr txBox="1"/>
          <p:nvPr/>
        </p:nvSpPr>
        <p:spPr>
          <a:xfrm>
            <a:off x="482064" y="355982"/>
            <a:ext cx="11294158" cy="71747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6000"/>
              <a:buFont typeface="Bayon"/>
              <a:buNone/>
            </a:pPr>
            <a:r>
              <a:rPr b="1" lang="en-US" sz="6000">
                <a:solidFill>
                  <a:schemeClr val="dk1"/>
                </a:solidFill>
                <a:latin typeface="Bayon"/>
                <a:ea typeface="Bayon"/>
                <a:cs typeface="Bayon"/>
                <a:sym typeface="Bayon"/>
              </a:rPr>
              <a:t>Assets</a:t>
            </a:r>
            <a:endParaRPr/>
          </a:p>
        </p:txBody>
      </p:sp>
      <p:pic>
        <p:nvPicPr>
          <p:cNvPr id="256" name="Google Shape;256;p9"/>
          <p:cNvPicPr preferRelativeResize="0"/>
          <p:nvPr/>
        </p:nvPicPr>
        <p:blipFill rotWithShape="1">
          <a:blip r:embed="rId3">
            <a:alphaModFix/>
          </a:blip>
          <a:srcRect b="20690" l="19645" r="16404" t="20376"/>
          <a:stretch/>
        </p:blipFill>
        <p:spPr>
          <a:xfrm rot="-948219">
            <a:off x="9801968" y="-54885"/>
            <a:ext cx="2591265" cy="2388028"/>
          </a:xfrm>
          <a:prstGeom prst="rect">
            <a:avLst/>
          </a:prstGeom>
          <a:noFill/>
          <a:ln>
            <a:noFill/>
          </a:ln>
        </p:spPr>
      </p:pic>
      <p:pic>
        <p:nvPicPr>
          <p:cNvPr id="257" name="Google Shape;257;p9"/>
          <p:cNvPicPr preferRelativeResize="0"/>
          <p:nvPr/>
        </p:nvPicPr>
        <p:blipFill rotWithShape="1">
          <a:blip r:embed="rId4">
            <a:alphaModFix/>
          </a:blip>
          <a:srcRect b="46392" l="0" r="0" t="44124"/>
          <a:stretch/>
        </p:blipFill>
        <p:spPr>
          <a:xfrm rot="-154719">
            <a:off x="204606" y="775346"/>
            <a:ext cx="2621960" cy="938023"/>
          </a:xfrm>
          <a:prstGeom prst="rect">
            <a:avLst/>
          </a:prstGeom>
          <a:noFill/>
          <a:ln>
            <a:noFill/>
          </a:ln>
        </p:spPr>
      </p:pic>
      <p:pic>
        <p:nvPicPr>
          <p:cNvPr id="258" name="Google Shape;258;p9"/>
          <p:cNvPicPr preferRelativeResize="0"/>
          <p:nvPr/>
        </p:nvPicPr>
        <p:blipFill rotWithShape="1">
          <a:blip r:embed="rId5">
            <a:alphaModFix/>
          </a:blip>
          <a:srcRect b="35752" l="34133" r="30414" t="38710"/>
          <a:stretch/>
        </p:blipFill>
        <p:spPr>
          <a:xfrm>
            <a:off x="5960148" y="1414984"/>
            <a:ext cx="1911981" cy="1836343"/>
          </a:xfrm>
          <a:prstGeom prst="rect">
            <a:avLst/>
          </a:prstGeom>
          <a:noFill/>
          <a:ln>
            <a:noFill/>
          </a:ln>
        </p:spPr>
      </p:pic>
      <p:pic>
        <p:nvPicPr>
          <p:cNvPr id="259" name="Google Shape;259;p9"/>
          <p:cNvPicPr preferRelativeResize="0"/>
          <p:nvPr/>
        </p:nvPicPr>
        <p:blipFill rotWithShape="1">
          <a:blip r:embed="rId6">
            <a:alphaModFix/>
          </a:blip>
          <a:srcRect b="0" l="10727" r="9562" t="0"/>
          <a:stretch/>
        </p:blipFill>
        <p:spPr>
          <a:xfrm rot="-416402">
            <a:off x="9367558" y="3984530"/>
            <a:ext cx="2663266" cy="1610117"/>
          </a:xfrm>
          <a:prstGeom prst="rect">
            <a:avLst/>
          </a:prstGeom>
          <a:noFill/>
          <a:ln>
            <a:noFill/>
          </a:ln>
        </p:spPr>
      </p:pic>
      <p:pic>
        <p:nvPicPr>
          <p:cNvPr id="260" name="Google Shape;260;p9"/>
          <p:cNvPicPr preferRelativeResize="0"/>
          <p:nvPr/>
        </p:nvPicPr>
        <p:blipFill rotWithShape="1">
          <a:blip r:embed="rId7">
            <a:alphaModFix/>
          </a:blip>
          <a:srcRect b="20371" l="0" r="0" t="20371"/>
          <a:stretch/>
        </p:blipFill>
        <p:spPr>
          <a:xfrm>
            <a:off x="189749" y="1522051"/>
            <a:ext cx="3677019" cy="1208025"/>
          </a:xfrm>
          <a:prstGeom prst="rect">
            <a:avLst/>
          </a:prstGeom>
          <a:noFill/>
          <a:ln>
            <a:noFill/>
          </a:ln>
        </p:spPr>
      </p:pic>
      <p:pic>
        <p:nvPicPr>
          <p:cNvPr id="261" name="Google Shape;261;p9"/>
          <p:cNvPicPr preferRelativeResize="0"/>
          <p:nvPr/>
        </p:nvPicPr>
        <p:blipFill rotWithShape="1">
          <a:blip r:embed="rId8">
            <a:alphaModFix/>
          </a:blip>
          <a:srcRect b="0" l="0" r="0" t="0"/>
          <a:stretch/>
        </p:blipFill>
        <p:spPr>
          <a:xfrm>
            <a:off x="7440233" y="3195668"/>
            <a:ext cx="3258958" cy="1639664"/>
          </a:xfrm>
          <a:prstGeom prst="rect">
            <a:avLst/>
          </a:prstGeom>
          <a:noFill/>
          <a:ln>
            <a:noFill/>
          </a:ln>
        </p:spPr>
      </p:pic>
      <p:pic>
        <p:nvPicPr>
          <p:cNvPr id="262" name="Google Shape;262;p9"/>
          <p:cNvPicPr preferRelativeResize="0"/>
          <p:nvPr/>
        </p:nvPicPr>
        <p:blipFill rotWithShape="1">
          <a:blip r:embed="rId9">
            <a:alphaModFix/>
          </a:blip>
          <a:srcRect b="0" l="0" r="0" t="0"/>
          <a:stretch/>
        </p:blipFill>
        <p:spPr>
          <a:xfrm rot="-393052">
            <a:off x="1700806" y="2677153"/>
            <a:ext cx="2348060" cy="2348060"/>
          </a:xfrm>
          <a:prstGeom prst="rect">
            <a:avLst/>
          </a:prstGeom>
          <a:noFill/>
          <a:ln>
            <a:noFill/>
          </a:ln>
        </p:spPr>
      </p:pic>
      <p:pic>
        <p:nvPicPr>
          <p:cNvPr id="263" name="Google Shape;263;p9"/>
          <p:cNvPicPr preferRelativeResize="0"/>
          <p:nvPr/>
        </p:nvPicPr>
        <p:blipFill rotWithShape="1">
          <a:blip r:embed="rId10">
            <a:alphaModFix/>
          </a:blip>
          <a:srcRect b="0" l="0" r="0" t="0"/>
          <a:stretch/>
        </p:blipFill>
        <p:spPr>
          <a:xfrm>
            <a:off x="235119" y="3723589"/>
            <a:ext cx="2678827" cy="2678827"/>
          </a:xfrm>
          <a:prstGeom prst="rect">
            <a:avLst/>
          </a:prstGeom>
          <a:noFill/>
          <a:ln>
            <a:noFill/>
          </a:ln>
        </p:spPr>
      </p:pic>
      <p:pic>
        <p:nvPicPr>
          <p:cNvPr id="264" name="Google Shape;264;p9"/>
          <p:cNvPicPr preferRelativeResize="0"/>
          <p:nvPr/>
        </p:nvPicPr>
        <p:blipFill rotWithShape="1">
          <a:blip r:embed="rId11">
            <a:alphaModFix/>
          </a:blip>
          <a:srcRect b="0" l="0" r="0" t="0"/>
          <a:stretch/>
        </p:blipFill>
        <p:spPr>
          <a:xfrm>
            <a:off x="153784" y="2503745"/>
            <a:ext cx="2096546" cy="2096546"/>
          </a:xfrm>
          <a:prstGeom prst="rect">
            <a:avLst/>
          </a:prstGeom>
          <a:noFill/>
          <a:ln>
            <a:noFill/>
          </a:ln>
        </p:spPr>
      </p:pic>
      <p:pic>
        <p:nvPicPr>
          <p:cNvPr id="265" name="Google Shape;265;p9"/>
          <p:cNvPicPr preferRelativeResize="0"/>
          <p:nvPr/>
        </p:nvPicPr>
        <p:blipFill rotWithShape="1">
          <a:blip r:embed="rId12">
            <a:alphaModFix/>
          </a:blip>
          <a:srcRect b="0" l="0" r="0" t="0"/>
          <a:stretch/>
        </p:blipFill>
        <p:spPr>
          <a:xfrm>
            <a:off x="3231590" y="3723589"/>
            <a:ext cx="2466730" cy="2466730"/>
          </a:xfrm>
          <a:prstGeom prst="rect">
            <a:avLst/>
          </a:prstGeom>
          <a:noFill/>
          <a:ln>
            <a:noFill/>
          </a:ln>
        </p:spPr>
      </p:pic>
      <p:pic>
        <p:nvPicPr>
          <p:cNvPr id="266" name="Google Shape;266;p9"/>
          <p:cNvPicPr preferRelativeResize="0"/>
          <p:nvPr/>
        </p:nvPicPr>
        <p:blipFill rotWithShape="1">
          <a:blip r:embed="rId13">
            <a:alphaModFix/>
          </a:blip>
          <a:srcRect b="0" l="0" r="0" t="0"/>
          <a:stretch/>
        </p:blipFill>
        <p:spPr>
          <a:xfrm rot="-271765">
            <a:off x="5261958" y="3181164"/>
            <a:ext cx="2720937" cy="2720937"/>
          </a:xfrm>
          <a:prstGeom prst="rect">
            <a:avLst/>
          </a:prstGeom>
          <a:noFill/>
          <a:ln>
            <a:noFill/>
          </a:ln>
        </p:spPr>
      </p:pic>
      <p:pic>
        <p:nvPicPr>
          <p:cNvPr id="267" name="Google Shape;267;p9"/>
          <p:cNvPicPr preferRelativeResize="0"/>
          <p:nvPr/>
        </p:nvPicPr>
        <p:blipFill rotWithShape="1">
          <a:blip r:embed="rId14">
            <a:alphaModFix/>
          </a:blip>
          <a:srcRect b="0" l="48255" r="12985" t="0"/>
          <a:stretch/>
        </p:blipFill>
        <p:spPr>
          <a:xfrm rot="-1075042">
            <a:off x="3776999" y="1506073"/>
            <a:ext cx="2265479" cy="3007974"/>
          </a:xfrm>
          <a:prstGeom prst="rect">
            <a:avLst/>
          </a:prstGeom>
          <a:noFill/>
          <a:ln>
            <a:noFill/>
          </a:ln>
        </p:spPr>
      </p:pic>
      <p:pic>
        <p:nvPicPr>
          <p:cNvPr id="268" name="Google Shape;268;p9"/>
          <p:cNvPicPr preferRelativeResize="0"/>
          <p:nvPr/>
        </p:nvPicPr>
        <p:blipFill rotWithShape="1">
          <a:blip r:embed="rId15">
            <a:alphaModFix/>
          </a:blip>
          <a:srcRect b="40297" l="0" r="0" t="39084"/>
          <a:stretch/>
        </p:blipFill>
        <p:spPr>
          <a:xfrm>
            <a:off x="3288829" y="211223"/>
            <a:ext cx="6858000" cy="1414009"/>
          </a:xfrm>
          <a:prstGeom prst="rect">
            <a:avLst/>
          </a:prstGeom>
          <a:noFill/>
          <a:ln>
            <a:noFill/>
          </a:ln>
        </p:spPr>
      </p:pic>
      <p:pic>
        <p:nvPicPr>
          <p:cNvPr id="269" name="Google Shape;269;p9"/>
          <p:cNvPicPr preferRelativeResize="0"/>
          <p:nvPr/>
        </p:nvPicPr>
        <p:blipFill rotWithShape="1">
          <a:blip r:embed="rId16">
            <a:alphaModFix/>
          </a:blip>
          <a:srcRect b="42859" l="0" r="0" t="40340"/>
          <a:stretch/>
        </p:blipFill>
        <p:spPr>
          <a:xfrm>
            <a:off x="7773586" y="2411979"/>
            <a:ext cx="4228665" cy="834458"/>
          </a:xfrm>
          <a:prstGeom prst="rect">
            <a:avLst/>
          </a:prstGeom>
          <a:noFill/>
          <a:ln>
            <a:noFill/>
          </a:ln>
        </p:spPr>
      </p:pic>
      <p:pic>
        <p:nvPicPr>
          <p:cNvPr id="270" name="Google Shape;270;p9"/>
          <p:cNvPicPr preferRelativeResize="0"/>
          <p:nvPr/>
        </p:nvPicPr>
        <p:blipFill rotWithShape="1">
          <a:blip r:embed="rId17">
            <a:alphaModFix/>
          </a:blip>
          <a:srcRect b="36450" l="33420" r="33419" t="31098"/>
          <a:stretch/>
        </p:blipFill>
        <p:spPr>
          <a:xfrm rot="944964">
            <a:off x="7578991" y="4270861"/>
            <a:ext cx="1592079" cy="1558052"/>
          </a:xfrm>
          <a:prstGeom prst="rect">
            <a:avLst/>
          </a:prstGeom>
          <a:noFill/>
          <a:ln>
            <a:noFill/>
          </a:ln>
        </p:spPr>
      </p:pic>
      <p:pic>
        <p:nvPicPr>
          <p:cNvPr id="271" name="Google Shape;271;p9"/>
          <p:cNvPicPr preferRelativeResize="0"/>
          <p:nvPr/>
        </p:nvPicPr>
        <p:blipFill rotWithShape="1">
          <a:blip r:embed="rId17">
            <a:alphaModFix/>
          </a:blip>
          <a:srcRect b="66433" l="33826" r="30117" t="0"/>
          <a:stretch/>
        </p:blipFill>
        <p:spPr>
          <a:xfrm>
            <a:off x="8154777" y="1131073"/>
            <a:ext cx="1586451" cy="1476908"/>
          </a:xfrm>
          <a:prstGeom prst="rect">
            <a:avLst/>
          </a:prstGeom>
          <a:noFill/>
          <a:ln>
            <a:noFill/>
          </a:ln>
        </p:spPr>
      </p:pic>
      <p:pic>
        <p:nvPicPr>
          <p:cNvPr id="272" name="Google Shape;272;p9"/>
          <p:cNvPicPr preferRelativeResize="0"/>
          <p:nvPr/>
        </p:nvPicPr>
        <p:blipFill rotWithShape="1">
          <a:blip r:embed="rId18">
            <a:alphaModFix/>
          </a:blip>
          <a:srcRect b="0" l="0" r="0" t="0"/>
          <a:stretch/>
        </p:blipFill>
        <p:spPr>
          <a:xfrm rot="1358792">
            <a:off x="10924453" y="2886653"/>
            <a:ext cx="1104889" cy="110488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10"/>
          <p:cNvSpPr txBox="1"/>
          <p:nvPr/>
        </p:nvSpPr>
        <p:spPr>
          <a:xfrm>
            <a:off x="482064" y="355982"/>
            <a:ext cx="11294158" cy="71747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6000"/>
              <a:buFont typeface="Bayon"/>
              <a:buNone/>
            </a:pPr>
            <a:r>
              <a:rPr b="1" lang="en-US" sz="6000">
                <a:solidFill>
                  <a:schemeClr val="dk1"/>
                </a:solidFill>
                <a:latin typeface="Bayon"/>
                <a:ea typeface="Bayon"/>
                <a:cs typeface="Bayon"/>
                <a:sym typeface="Bayon"/>
              </a:rPr>
              <a:t>Assets</a:t>
            </a:r>
            <a:endParaRPr/>
          </a:p>
        </p:txBody>
      </p:sp>
      <p:pic>
        <p:nvPicPr>
          <p:cNvPr id="278" name="Google Shape;278;p10"/>
          <p:cNvPicPr preferRelativeResize="0"/>
          <p:nvPr/>
        </p:nvPicPr>
        <p:blipFill rotWithShape="1">
          <a:blip r:embed="rId3">
            <a:alphaModFix/>
          </a:blip>
          <a:srcRect b="39795" l="0" r="0" t="38109"/>
          <a:stretch/>
        </p:blipFill>
        <p:spPr>
          <a:xfrm>
            <a:off x="3106015" y="121319"/>
            <a:ext cx="6858000" cy="1515239"/>
          </a:xfrm>
          <a:prstGeom prst="rect">
            <a:avLst/>
          </a:prstGeom>
          <a:noFill/>
          <a:ln>
            <a:noFill/>
          </a:ln>
        </p:spPr>
      </p:pic>
      <p:pic>
        <p:nvPicPr>
          <p:cNvPr id="279" name="Google Shape;279;p10"/>
          <p:cNvPicPr preferRelativeResize="0"/>
          <p:nvPr/>
        </p:nvPicPr>
        <p:blipFill rotWithShape="1">
          <a:blip r:embed="rId4">
            <a:alphaModFix/>
          </a:blip>
          <a:srcRect b="45704" l="0" r="0" t="43024"/>
          <a:stretch/>
        </p:blipFill>
        <p:spPr>
          <a:xfrm rot="-152922">
            <a:off x="292358" y="850457"/>
            <a:ext cx="2412967" cy="892262"/>
          </a:xfrm>
          <a:prstGeom prst="rect">
            <a:avLst/>
          </a:prstGeom>
          <a:noFill/>
          <a:ln>
            <a:noFill/>
          </a:ln>
        </p:spPr>
      </p:pic>
      <p:pic>
        <p:nvPicPr>
          <p:cNvPr id="280" name="Google Shape;280;p10"/>
          <p:cNvPicPr preferRelativeResize="0"/>
          <p:nvPr/>
        </p:nvPicPr>
        <p:blipFill rotWithShape="1">
          <a:blip r:embed="rId5">
            <a:alphaModFix/>
          </a:blip>
          <a:srcRect b="39317" l="0" r="0" t="37194"/>
          <a:stretch/>
        </p:blipFill>
        <p:spPr>
          <a:xfrm>
            <a:off x="159334" y="1626031"/>
            <a:ext cx="3744630" cy="977126"/>
          </a:xfrm>
          <a:prstGeom prst="rect">
            <a:avLst/>
          </a:prstGeom>
          <a:noFill/>
          <a:ln>
            <a:noFill/>
          </a:ln>
        </p:spPr>
      </p:pic>
      <p:pic>
        <p:nvPicPr>
          <p:cNvPr id="281" name="Google Shape;281;p10"/>
          <p:cNvPicPr preferRelativeResize="0"/>
          <p:nvPr/>
        </p:nvPicPr>
        <p:blipFill rotWithShape="1">
          <a:blip r:embed="rId6">
            <a:alphaModFix/>
          </a:blip>
          <a:srcRect b="0" l="0" r="0" t="0"/>
          <a:stretch/>
        </p:blipFill>
        <p:spPr>
          <a:xfrm rot="-783757">
            <a:off x="3693474" y="1778712"/>
            <a:ext cx="2511587" cy="2511587"/>
          </a:xfrm>
          <a:prstGeom prst="rect">
            <a:avLst/>
          </a:prstGeom>
          <a:noFill/>
          <a:ln>
            <a:noFill/>
          </a:ln>
        </p:spPr>
      </p:pic>
      <p:pic>
        <p:nvPicPr>
          <p:cNvPr id="282" name="Google Shape;282;p10"/>
          <p:cNvPicPr preferRelativeResize="0"/>
          <p:nvPr/>
        </p:nvPicPr>
        <p:blipFill rotWithShape="1">
          <a:blip r:embed="rId7">
            <a:alphaModFix/>
          </a:blip>
          <a:srcRect b="0" l="0" r="0" t="0"/>
          <a:stretch/>
        </p:blipFill>
        <p:spPr>
          <a:xfrm>
            <a:off x="5621688" y="864153"/>
            <a:ext cx="2500881" cy="2500881"/>
          </a:xfrm>
          <a:prstGeom prst="rect">
            <a:avLst/>
          </a:prstGeom>
          <a:noFill/>
          <a:ln>
            <a:noFill/>
          </a:ln>
        </p:spPr>
      </p:pic>
      <p:pic>
        <p:nvPicPr>
          <p:cNvPr id="283" name="Google Shape;283;p10"/>
          <p:cNvPicPr preferRelativeResize="0"/>
          <p:nvPr/>
        </p:nvPicPr>
        <p:blipFill rotWithShape="1">
          <a:blip r:embed="rId8">
            <a:alphaModFix/>
          </a:blip>
          <a:srcRect b="0" l="0" r="0" t="0"/>
          <a:stretch/>
        </p:blipFill>
        <p:spPr>
          <a:xfrm>
            <a:off x="3081466" y="3549151"/>
            <a:ext cx="2732072" cy="2732072"/>
          </a:xfrm>
          <a:prstGeom prst="rect">
            <a:avLst/>
          </a:prstGeom>
          <a:noFill/>
          <a:ln>
            <a:noFill/>
          </a:ln>
        </p:spPr>
      </p:pic>
      <p:pic>
        <p:nvPicPr>
          <p:cNvPr id="284" name="Google Shape;284;p10"/>
          <p:cNvPicPr preferRelativeResize="0"/>
          <p:nvPr/>
        </p:nvPicPr>
        <p:blipFill rotWithShape="1">
          <a:blip r:embed="rId9">
            <a:alphaModFix/>
          </a:blip>
          <a:srcRect b="0" l="0" r="0" t="0"/>
          <a:stretch/>
        </p:blipFill>
        <p:spPr>
          <a:xfrm rot="-251686">
            <a:off x="5227775" y="3192716"/>
            <a:ext cx="2784480" cy="2784480"/>
          </a:xfrm>
          <a:prstGeom prst="rect">
            <a:avLst/>
          </a:prstGeom>
          <a:noFill/>
          <a:ln>
            <a:noFill/>
          </a:ln>
        </p:spPr>
      </p:pic>
      <p:pic>
        <p:nvPicPr>
          <p:cNvPr id="285" name="Google Shape;285;p10"/>
          <p:cNvPicPr preferRelativeResize="0"/>
          <p:nvPr/>
        </p:nvPicPr>
        <p:blipFill rotWithShape="1">
          <a:blip r:embed="rId10">
            <a:alphaModFix/>
          </a:blip>
          <a:srcRect b="0" l="0" r="0" t="0"/>
          <a:stretch/>
        </p:blipFill>
        <p:spPr>
          <a:xfrm>
            <a:off x="10775600" y="2829143"/>
            <a:ext cx="1150241" cy="1150241"/>
          </a:xfrm>
          <a:prstGeom prst="rect">
            <a:avLst/>
          </a:prstGeom>
          <a:noFill/>
          <a:ln>
            <a:noFill/>
          </a:ln>
        </p:spPr>
      </p:pic>
      <p:pic>
        <p:nvPicPr>
          <p:cNvPr id="286" name="Google Shape;286;p10"/>
          <p:cNvPicPr preferRelativeResize="0"/>
          <p:nvPr/>
        </p:nvPicPr>
        <p:blipFill rotWithShape="1">
          <a:blip r:embed="rId11">
            <a:alphaModFix/>
          </a:blip>
          <a:srcRect b="27229" l="0" r="0" t="23241"/>
          <a:stretch/>
        </p:blipFill>
        <p:spPr>
          <a:xfrm>
            <a:off x="7492308" y="3059845"/>
            <a:ext cx="3325426" cy="1647084"/>
          </a:xfrm>
          <a:prstGeom prst="rect">
            <a:avLst/>
          </a:prstGeom>
          <a:noFill/>
          <a:ln>
            <a:noFill/>
          </a:ln>
        </p:spPr>
      </p:pic>
      <p:pic>
        <p:nvPicPr>
          <p:cNvPr id="287" name="Google Shape;287;p10"/>
          <p:cNvPicPr preferRelativeResize="0"/>
          <p:nvPr/>
        </p:nvPicPr>
        <p:blipFill rotWithShape="1">
          <a:blip r:embed="rId12">
            <a:alphaModFix/>
          </a:blip>
          <a:srcRect b="0" l="0" r="0" t="0"/>
          <a:stretch/>
        </p:blipFill>
        <p:spPr>
          <a:xfrm rot="-194439">
            <a:off x="9187524" y="3273667"/>
            <a:ext cx="3254802" cy="3254802"/>
          </a:xfrm>
          <a:prstGeom prst="rect">
            <a:avLst/>
          </a:prstGeom>
          <a:noFill/>
          <a:ln>
            <a:noFill/>
          </a:ln>
        </p:spPr>
      </p:pic>
      <p:pic>
        <p:nvPicPr>
          <p:cNvPr id="288" name="Google Shape;288;p10"/>
          <p:cNvPicPr preferRelativeResize="0"/>
          <p:nvPr/>
        </p:nvPicPr>
        <p:blipFill rotWithShape="1">
          <a:blip r:embed="rId13">
            <a:alphaModFix/>
          </a:blip>
          <a:srcRect b="41316" l="0" r="0" t="39673"/>
          <a:stretch/>
        </p:blipFill>
        <p:spPr>
          <a:xfrm>
            <a:off x="7569079" y="2459322"/>
            <a:ext cx="4459664" cy="847774"/>
          </a:xfrm>
          <a:prstGeom prst="rect">
            <a:avLst/>
          </a:prstGeom>
          <a:noFill/>
          <a:ln>
            <a:noFill/>
          </a:ln>
        </p:spPr>
      </p:pic>
      <p:pic>
        <p:nvPicPr>
          <p:cNvPr id="289" name="Google Shape;289;p10"/>
          <p:cNvPicPr preferRelativeResize="0"/>
          <p:nvPr/>
        </p:nvPicPr>
        <p:blipFill rotWithShape="1">
          <a:blip r:embed="rId14">
            <a:alphaModFix/>
          </a:blip>
          <a:srcRect b="0" l="0" r="0" t="0"/>
          <a:stretch/>
        </p:blipFill>
        <p:spPr>
          <a:xfrm>
            <a:off x="180259" y="2372673"/>
            <a:ext cx="2243246" cy="2243246"/>
          </a:xfrm>
          <a:prstGeom prst="rect">
            <a:avLst/>
          </a:prstGeom>
          <a:noFill/>
          <a:ln>
            <a:noFill/>
          </a:ln>
        </p:spPr>
      </p:pic>
      <p:pic>
        <p:nvPicPr>
          <p:cNvPr id="290" name="Google Shape;290;p10"/>
          <p:cNvPicPr preferRelativeResize="0"/>
          <p:nvPr/>
        </p:nvPicPr>
        <p:blipFill rotWithShape="1">
          <a:blip r:embed="rId15">
            <a:alphaModFix/>
          </a:blip>
          <a:srcRect b="0" l="0" r="0" t="0"/>
          <a:stretch/>
        </p:blipFill>
        <p:spPr>
          <a:xfrm>
            <a:off x="303851" y="3542759"/>
            <a:ext cx="3014255" cy="3014255"/>
          </a:xfrm>
          <a:prstGeom prst="rect">
            <a:avLst/>
          </a:prstGeom>
          <a:noFill/>
          <a:ln>
            <a:noFill/>
          </a:ln>
        </p:spPr>
      </p:pic>
      <p:pic>
        <p:nvPicPr>
          <p:cNvPr id="291" name="Google Shape;291;p10"/>
          <p:cNvPicPr preferRelativeResize="0"/>
          <p:nvPr/>
        </p:nvPicPr>
        <p:blipFill rotWithShape="1">
          <a:blip r:embed="rId16">
            <a:alphaModFix/>
          </a:blip>
          <a:srcRect b="23874" l="0" r="0" t="21887"/>
          <a:stretch/>
        </p:blipFill>
        <p:spPr>
          <a:xfrm rot="-906554">
            <a:off x="1469925" y="3078153"/>
            <a:ext cx="2482543" cy="1346489"/>
          </a:xfrm>
          <a:prstGeom prst="rect">
            <a:avLst/>
          </a:prstGeom>
          <a:noFill/>
          <a:ln>
            <a:noFill/>
          </a:ln>
        </p:spPr>
      </p:pic>
      <p:pic>
        <p:nvPicPr>
          <p:cNvPr id="292" name="Google Shape;292;p10"/>
          <p:cNvPicPr preferRelativeResize="0"/>
          <p:nvPr/>
        </p:nvPicPr>
        <p:blipFill rotWithShape="1">
          <a:blip r:embed="rId17">
            <a:alphaModFix/>
          </a:blip>
          <a:srcRect b="67568" l="35002" r="29269" t="-278"/>
          <a:stretch/>
        </p:blipFill>
        <p:spPr>
          <a:xfrm rot="232946">
            <a:off x="8195962" y="1135001"/>
            <a:ext cx="1595943" cy="1461108"/>
          </a:xfrm>
          <a:prstGeom prst="rect">
            <a:avLst/>
          </a:prstGeom>
          <a:noFill/>
          <a:ln>
            <a:noFill/>
          </a:ln>
        </p:spPr>
      </p:pic>
      <p:pic>
        <p:nvPicPr>
          <p:cNvPr id="293" name="Google Shape;293;p10"/>
          <p:cNvPicPr preferRelativeResize="0"/>
          <p:nvPr/>
        </p:nvPicPr>
        <p:blipFill rotWithShape="1">
          <a:blip r:embed="rId17">
            <a:alphaModFix/>
          </a:blip>
          <a:srcRect b="38166" l="32679" r="32332" t="30982"/>
          <a:stretch/>
        </p:blipFill>
        <p:spPr>
          <a:xfrm rot="1046845">
            <a:off x="7589906" y="4208368"/>
            <a:ext cx="1873079" cy="1651577"/>
          </a:xfrm>
          <a:prstGeom prst="rect">
            <a:avLst/>
          </a:prstGeom>
          <a:noFill/>
          <a:ln>
            <a:noFill/>
          </a:ln>
        </p:spPr>
      </p:pic>
      <p:pic>
        <p:nvPicPr>
          <p:cNvPr id="294" name="Google Shape;294;p10"/>
          <p:cNvPicPr preferRelativeResize="0"/>
          <p:nvPr/>
        </p:nvPicPr>
        <p:blipFill rotWithShape="1">
          <a:blip r:embed="rId17">
            <a:alphaModFix/>
          </a:blip>
          <a:srcRect b="0" l="30457" r="29801" t="63533"/>
          <a:stretch/>
        </p:blipFill>
        <p:spPr>
          <a:xfrm rot="-845374">
            <a:off x="9589440" y="65975"/>
            <a:ext cx="2725443" cy="250088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11"/>
          <p:cNvSpPr/>
          <p:nvPr/>
        </p:nvSpPr>
        <p:spPr>
          <a:xfrm>
            <a:off x="0" y="0"/>
            <a:ext cx="12192000" cy="5891753"/>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0" name="Google Shape;300;p11"/>
          <p:cNvSpPr txBox="1"/>
          <p:nvPr/>
        </p:nvSpPr>
        <p:spPr>
          <a:xfrm>
            <a:off x="482064" y="355982"/>
            <a:ext cx="11294100" cy="7176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2"/>
              </a:buClr>
              <a:buSzPts val="6000"/>
              <a:buFont typeface="Bayon"/>
              <a:buNone/>
            </a:pPr>
            <a:r>
              <a:rPr b="1" lang="en-US" sz="6000">
                <a:solidFill>
                  <a:schemeClr val="lt2"/>
                </a:solidFill>
                <a:latin typeface="Bayon"/>
                <a:ea typeface="Bayon"/>
                <a:cs typeface="Bayon"/>
                <a:sym typeface="Bayon"/>
              </a:rPr>
              <a:t>Assets</a:t>
            </a:r>
            <a:endParaRPr/>
          </a:p>
        </p:txBody>
      </p:sp>
      <p:pic>
        <p:nvPicPr>
          <p:cNvPr id="301" name="Google Shape;301;p11"/>
          <p:cNvPicPr preferRelativeResize="0"/>
          <p:nvPr/>
        </p:nvPicPr>
        <p:blipFill rotWithShape="1">
          <a:blip r:embed="rId3">
            <a:alphaModFix/>
          </a:blip>
          <a:srcRect b="0" l="0" r="0" t="0"/>
          <a:stretch/>
        </p:blipFill>
        <p:spPr>
          <a:xfrm>
            <a:off x="337180" y="2256749"/>
            <a:ext cx="2326087" cy="2326087"/>
          </a:xfrm>
          <a:prstGeom prst="rect">
            <a:avLst/>
          </a:prstGeom>
          <a:noFill/>
          <a:ln>
            <a:noFill/>
          </a:ln>
        </p:spPr>
      </p:pic>
      <p:pic>
        <p:nvPicPr>
          <p:cNvPr id="302" name="Google Shape;302;p11"/>
          <p:cNvPicPr preferRelativeResize="0"/>
          <p:nvPr/>
        </p:nvPicPr>
        <p:blipFill rotWithShape="1">
          <a:blip r:embed="rId4">
            <a:alphaModFix/>
          </a:blip>
          <a:srcRect b="0" l="0" r="0" t="0"/>
          <a:stretch/>
        </p:blipFill>
        <p:spPr>
          <a:xfrm>
            <a:off x="337180" y="3928694"/>
            <a:ext cx="2801396" cy="2801396"/>
          </a:xfrm>
          <a:prstGeom prst="rect">
            <a:avLst/>
          </a:prstGeom>
          <a:noFill/>
          <a:ln>
            <a:noFill/>
          </a:ln>
        </p:spPr>
      </p:pic>
      <p:pic>
        <p:nvPicPr>
          <p:cNvPr id="303" name="Google Shape;303;p11"/>
          <p:cNvPicPr preferRelativeResize="0"/>
          <p:nvPr/>
        </p:nvPicPr>
        <p:blipFill rotWithShape="1">
          <a:blip r:embed="rId5">
            <a:alphaModFix/>
          </a:blip>
          <a:srcRect b="0" l="0" r="0" t="0"/>
          <a:stretch/>
        </p:blipFill>
        <p:spPr>
          <a:xfrm rot="-792862">
            <a:off x="1448732" y="2596957"/>
            <a:ext cx="2764058" cy="2764058"/>
          </a:xfrm>
          <a:prstGeom prst="rect">
            <a:avLst/>
          </a:prstGeom>
          <a:noFill/>
          <a:ln>
            <a:noFill/>
          </a:ln>
        </p:spPr>
      </p:pic>
      <p:pic>
        <p:nvPicPr>
          <p:cNvPr id="304" name="Google Shape;304;p11"/>
          <p:cNvPicPr preferRelativeResize="0"/>
          <p:nvPr/>
        </p:nvPicPr>
        <p:blipFill rotWithShape="1">
          <a:blip r:embed="rId6">
            <a:alphaModFix/>
          </a:blip>
          <a:srcRect b="0" l="0" r="0" t="0"/>
          <a:stretch/>
        </p:blipFill>
        <p:spPr>
          <a:xfrm>
            <a:off x="5956426" y="1088178"/>
            <a:ext cx="2499101" cy="2499101"/>
          </a:xfrm>
          <a:prstGeom prst="rect">
            <a:avLst/>
          </a:prstGeom>
          <a:noFill/>
          <a:ln>
            <a:noFill/>
          </a:ln>
        </p:spPr>
      </p:pic>
      <p:pic>
        <p:nvPicPr>
          <p:cNvPr id="305" name="Google Shape;305;p11"/>
          <p:cNvPicPr preferRelativeResize="0"/>
          <p:nvPr/>
        </p:nvPicPr>
        <p:blipFill rotWithShape="1">
          <a:blip r:embed="rId7">
            <a:alphaModFix/>
          </a:blip>
          <a:srcRect b="0" l="0" r="0" t="0"/>
          <a:stretch/>
        </p:blipFill>
        <p:spPr>
          <a:xfrm>
            <a:off x="3138576" y="3735051"/>
            <a:ext cx="2804016" cy="3005635"/>
          </a:xfrm>
          <a:prstGeom prst="rect">
            <a:avLst/>
          </a:prstGeom>
          <a:noFill/>
          <a:ln>
            <a:noFill/>
          </a:ln>
        </p:spPr>
      </p:pic>
      <p:pic>
        <p:nvPicPr>
          <p:cNvPr id="306" name="Google Shape;306;p11"/>
          <p:cNvPicPr preferRelativeResize="0"/>
          <p:nvPr/>
        </p:nvPicPr>
        <p:blipFill rotWithShape="1">
          <a:blip r:embed="rId8">
            <a:alphaModFix/>
          </a:blip>
          <a:srcRect b="0" l="0" r="0" t="0"/>
          <a:stretch/>
        </p:blipFill>
        <p:spPr>
          <a:xfrm rot="-872949">
            <a:off x="5528590" y="3396385"/>
            <a:ext cx="2940012" cy="2940012"/>
          </a:xfrm>
          <a:prstGeom prst="rect">
            <a:avLst/>
          </a:prstGeom>
          <a:noFill/>
          <a:ln>
            <a:noFill/>
          </a:ln>
        </p:spPr>
      </p:pic>
      <p:pic>
        <p:nvPicPr>
          <p:cNvPr id="307" name="Google Shape;307;p11"/>
          <p:cNvPicPr preferRelativeResize="0"/>
          <p:nvPr/>
        </p:nvPicPr>
        <p:blipFill rotWithShape="1">
          <a:blip r:embed="rId9">
            <a:alphaModFix/>
          </a:blip>
          <a:srcRect b="0" l="0" r="0" t="0"/>
          <a:stretch/>
        </p:blipFill>
        <p:spPr>
          <a:xfrm rot="856229">
            <a:off x="10697862" y="3054798"/>
            <a:ext cx="1166472" cy="1166472"/>
          </a:xfrm>
          <a:prstGeom prst="rect">
            <a:avLst/>
          </a:prstGeom>
          <a:noFill/>
          <a:ln>
            <a:noFill/>
          </a:ln>
        </p:spPr>
      </p:pic>
      <p:pic>
        <p:nvPicPr>
          <p:cNvPr id="308" name="Google Shape;308;p11"/>
          <p:cNvPicPr preferRelativeResize="0"/>
          <p:nvPr/>
        </p:nvPicPr>
        <p:blipFill rotWithShape="1">
          <a:blip r:embed="rId10">
            <a:alphaModFix/>
          </a:blip>
          <a:srcRect b="28266" l="46667" r="13803" t="31194"/>
          <a:stretch/>
        </p:blipFill>
        <p:spPr>
          <a:xfrm rot="-1080771">
            <a:off x="3677658" y="1718082"/>
            <a:ext cx="2644785" cy="2712323"/>
          </a:xfrm>
          <a:prstGeom prst="rect">
            <a:avLst/>
          </a:prstGeom>
          <a:noFill/>
          <a:ln>
            <a:noFill/>
          </a:ln>
        </p:spPr>
      </p:pic>
      <p:pic>
        <p:nvPicPr>
          <p:cNvPr id="309" name="Google Shape;309;p11"/>
          <p:cNvPicPr preferRelativeResize="0"/>
          <p:nvPr/>
        </p:nvPicPr>
        <p:blipFill rotWithShape="1">
          <a:blip r:embed="rId11">
            <a:alphaModFix/>
          </a:blip>
          <a:srcRect b="43228" l="0" r="0" t="42971"/>
          <a:stretch/>
        </p:blipFill>
        <p:spPr>
          <a:xfrm rot="-162281">
            <a:off x="283353" y="785796"/>
            <a:ext cx="2567814" cy="946423"/>
          </a:xfrm>
          <a:prstGeom prst="rect">
            <a:avLst/>
          </a:prstGeom>
          <a:noFill/>
          <a:ln>
            <a:noFill/>
          </a:ln>
        </p:spPr>
      </p:pic>
      <p:pic>
        <p:nvPicPr>
          <p:cNvPr id="310" name="Google Shape;310;p11"/>
          <p:cNvPicPr preferRelativeResize="0"/>
          <p:nvPr/>
        </p:nvPicPr>
        <p:blipFill rotWithShape="1">
          <a:blip r:embed="rId12">
            <a:alphaModFix/>
          </a:blip>
          <a:srcRect b="39222" l="0" r="0" t="36375"/>
          <a:stretch/>
        </p:blipFill>
        <p:spPr>
          <a:xfrm>
            <a:off x="8224285" y="2463631"/>
            <a:ext cx="3915635" cy="955565"/>
          </a:xfrm>
          <a:prstGeom prst="rect">
            <a:avLst/>
          </a:prstGeom>
          <a:noFill/>
          <a:ln>
            <a:noFill/>
          </a:ln>
        </p:spPr>
      </p:pic>
      <p:pic>
        <p:nvPicPr>
          <p:cNvPr id="311" name="Google Shape;311;p11"/>
          <p:cNvPicPr preferRelativeResize="0"/>
          <p:nvPr/>
        </p:nvPicPr>
        <p:blipFill rotWithShape="1">
          <a:blip r:embed="rId13">
            <a:alphaModFix/>
          </a:blip>
          <a:srcRect b="24829" l="0" r="0" t="24141"/>
          <a:stretch/>
        </p:blipFill>
        <p:spPr>
          <a:xfrm>
            <a:off x="235979" y="1523399"/>
            <a:ext cx="3520181" cy="903775"/>
          </a:xfrm>
          <a:prstGeom prst="rect">
            <a:avLst/>
          </a:prstGeom>
          <a:noFill/>
          <a:ln>
            <a:noFill/>
          </a:ln>
        </p:spPr>
      </p:pic>
      <p:pic>
        <p:nvPicPr>
          <p:cNvPr id="312" name="Google Shape;312;p11"/>
          <p:cNvPicPr preferRelativeResize="0"/>
          <p:nvPr/>
        </p:nvPicPr>
        <p:blipFill rotWithShape="1">
          <a:blip r:embed="rId14">
            <a:alphaModFix/>
          </a:blip>
          <a:srcRect b="0" l="0" r="0" t="0"/>
          <a:stretch/>
        </p:blipFill>
        <p:spPr>
          <a:xfrm rot="379050">
            <a:off x="7581745" y="2409067"/>
            <a:ext cx="3324583" cy="3324583"/>
          </a:xfrm>
          <a:prstGeom prst="rect">
            <a:avLst/>
          </a:prstGeom>
          <a:noFill/>
          <a:ln>
            <a:noFill/>
          </a:ln>
        </p:spPr>
      </p:pic>
      <p:pic>
        <p:nvPicPr>
          <p:cNvPr id="313" name="Google Shape;313;p11"/>
          <p:cNvPicPr preferRelativeResize="0"/>
          <p:nvPr/>
        </p:nvPicPr>
        <p:blipFill rotWithShape="1">
          <a:blip r:embed="rId15">
            <a:alphaModFix/>
          </a:blip>
          <a:srcRect b="23324" l="11468" r="9134" t="23503"/>
          <a:stretch/>
        </p:blipFill>
        <p:spPr>
          <a:xfrm>
            <a:off x="9701698" y="4240506"/>
            <a:ext cx="2482268" cy="1779157"/>
          </a:xfrm>
          <a:prstGeom prst="rect">
            <a:avLst/>
          </a:prstGeom>
          <a:noFill/>
          <a:ln>
            <a:noFill/>
          </a:ln>
        </p:spPr>
      </p:pic>
      <p:pic>
        <p:nvPicPr>
          <p:cNvPr id="314" name="Google Shape;314;p11"/>
          <p:cNvPicPr preferRelativeResize="0"/>
          <p:nvPr/>
        </p:nvPicPr>
        <p:blipFill rotWithShape="1">
          <a:blip r:embed="rId16">
            <a:alphaModFix/>
          </a:blip>
          <a:srcRect b="40556" l="0" r="0" t="38773"/>
          <a:stretch/>
        </p:blipFill>
        <p:spPr>
          <a:xfrm>
            <a:off x="3066821" y="136589"/>
            <a:ext cx="6858000" cy="1417597"/>
          </a:xfrm>
          <a:prstGeom prst="rect">
            <a:avLst/>
          </a:prstGeom>
          <a:noFill/>
          <a:ln>
            <a:noFill/>
          </a:ln>
        </p:spPr>
      </p:pic>
      <p:pic>
        <p:nvPicPr>
          <p:cNvPr id="315" name="Google Shape;315;p11"/>
          <p:cNvPicPr preferRelativeResize="0"/>
          <p:nvPr/>
        </p:nvPicPr>
        <p:blipFill rotWithShape="1">
          <a:blip r:embed="rId17">
            <a:alphaModFix/>
          </a:blip>
          <a:srcRect b="67529" l="33536" r="30287" t="0"/>
          <a:stretch/>
        </p:blipFill>
        <p:spPr>
          <a:xfrm>
            <a:off x="8424195" y="1163990"/>
            <a:ext cx="1322931" cy="1187445"/>
          </a:xfrm>
          <a:prstGeom prst="rect">
            <a:avLst/>
          </a:prstGeom>
          <a:noFill/>
          <a:ln>
            <a:noFill/>
          </a:ln>
        </p:spPr>
      </p:pic>
      <p:pic>
        <p:nvPicPr>
          <p:cNvPr id="316" name="Google Shape;316;p11"/>
          <p:cNvPicPr preferRelativeResize="0"/>
          <p:nvPr/>
        </p:nvPicPr>
        <p:blipFill rotWithShape="1">
          <a:blip r:embed="rId17">
            <a:alphaModFix/>
          </a:blip>
          <a:srcRect b="2248" l="30428" r="30021" t="63782"/>
          <a:stretch/>
        </p:blipFill>
        <p:spPr>
          <a:xfrm rot="-1030657">
            <a:off x="9672465" y="124166"/>
            <a:ext cx="2712279" cy="2329609"/>
          </a:xfrm>
          <a:prstGeom prst="rect">
            <a:avLst/>
          </a:prstGeom>
          <a:noFill/>
          <a:ln>
            <a:noFill/>
          </a:ln>
        </p:spPr>
      </p:pic>
      <p:pic>
        <p:nvPicPr>
          <p:cNvPr id="317" name="Google Shape;317;p11"/>
          <p:cNvPicPr preferRelativeResize="0"/>
          <p:nvPr/>
        </p:nvPicPr>
        <p:blipFill rotWithShape="1">
          <a:blip r:embed="rId17">
            <a:alphaModFix/>
          </a:blip>
          <a:srcRect b="35984" l="34081" r="34477" t="31545"/>
          <a:stretch/>
        </p:blipFill>
        <p:spPr>
          <a:xfrm rot="1390598">
            <a:off x="8158755" y="4701049"/>
            <a:ext cx="1518706" cy="156843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pic>
        <p:nvPicPr>
          <p:cNvPr id="322" name="Google Shape;322;g2f0e3e51fe7_0_0"/>
          <p:cNvPicPr preferRelativeResize="0"/>
          <p:nvPr/>
        </p:nvPicPr>
        <p:blipFill rotWithShape="1">
          <a:blip r:embed="rId3">
            <a:alphaModFix/>
          </a:blip>
          <a:srcRect b="0" l="0" r="0" t="0"/>
          <a:stretch/>
        </p:blipFill>
        <p:spPr>
          <a:xfrm rot="884648">
            <a:off x="2500400" y="-26349"/>
            <a:ext cx="7232098" cy="7232098"/>
          </a:xfrm>
          <a:prstGeom prst="rect">
            <a:avLst/>
          </a:prstGeom>
          <a:noFill/>
          <a:ln>
            <a:noFill/>
          </a:ln>
        </p:spPr>
      </p:pic>
      <p:sp>
        <p:nvSpPr>
          <p:cNvPr id="323" name="Google Shape;323;g2f0e3e51fe7_0_0"/>
          <p:cNvSpPr txBox="1"/>
          <p:nvPr/>
        </p:nvSpPr>
        <p:spPr>
          <a:xfrm>
            <a:off x="482064" y="355982"/>
            <a:ext cx="11294100" cy="7176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6000"/>
              <a:buFont typeface="Bayon"/>
              <a:buNone/>
            </a:pPr>
            <a:r>
              <a:rPr b="1" lang="en-US" sz="6000">
                <a:solidFill>
                  <a:schemeClr val="dk1"/>
                </a:solidFill>
                <a:latin typeface="Bayon"/>
                <a:ea typeface="Bayon"/>
                <a:cs typeface="Bayon"/>
                <a:sym typeface="Bayon"/>
              </a:rPr>
              <a:t>assets</a:t>
            </a:r>
            <a:r>
              <a:rPr b="1" lang="en-US" sz="6000">
                <a:solidFill>
                  <a:schemeClr val="dk1"/>
                </a:solidFill>
                <a:latin typeface="Bayon"/>
                <a:ea typeface="Bayon"/>
                <a:cs typeface="Bayon"/>
                <a:sym typeface="Bayon"/>
              </a:rPr>
              <a:t>: Looking for a picture?</a:t>
            </a:r>
            <a:endParaRPr/>
          </a:p>
        </p:txBody>
      </p:sp>
      <p:sp>
        <p:nvSpPr>
          <p:cNvPr id="324" name="Google Shape;324;g2f0e3e51fe7_0_0"/>
          <p:cNvSpPr txBox="1"/>
          <p:nvPr/>
        </p:nvSpPr>
        <p:spPr>
          <a:xfrm>
            <a:off x="575625" y="1200475"/>
            <a:ext cx="10462800" cy="492600"/>
          </a:xfrm>
          <a:prstGeom prst="rect">
            <a:avLst/>
          </a:prstGeom>
          <a:noFill/>
          <a:ln>
            <a:noFill/>
          </a:ln>
        </p:spPr>
        <p:txBody>
          <a:bodyPr anchorCtr="0" anchor="t" bIns="91425" lIns="91425" spcFirstLastPara="1" rIns="91425" wrap="square" tIns="91425">
            <a:spAutoFit/>
          </a:bodyPr>
          <a:lstStyle/>
          <a:p>
            <a:pPr indent="0" lvl="1" marL="0" rtl="0" algn="l">
              <a:spcBef>
                <a:spcPts val="0"/>
              </a:spcBef>
              <a:spcAft>
                <a:spcPts val="0"/>
              </a:spcAft>
              <a:buNone/>
            </a:pPr>
            <a:r>
              <a:rPr lang="en-US" sz="2000">
                <a:solidFill>
                  <a:srgbClr val="262626"/>
                </a:solidFill>
              </a:rPr>
              <a:t>The Wilkes University Flickr is a great place to find a variety of pictures around campus!</a:t>
            </a:r>
            <a:endParaRPr sz="2000">
              <a:solidFill>
                <a:srgbClr val="262626"/>
              </a:solidFill>
            </a:endParaRPr>
          </a:p>
        </p:txBody>
      </p:sp>
      <p:sp>
        <p:nvSpPr>
          <p:cNvPr id="325" name="Google Shape;325;g2f0e3e51fe7_0_0"/>
          <p:cNvSpPr txBox="1"/>
          <p:nvPr/>
        </p:nvSpPr>
        <p:spPr>
          <a:xfrm>
            <a:off x="3317900" y="3180525"/>
            <a:ext cx="5597100" cy="63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US" sz="1700" u="sng">
                <a:solidFill>
                  <a:schemeClr val="dk1"/>
                </a:solidFill>
                <a:hlinkClick r:id="rId4">
                  <a:extLst>
                    <a:ext uri="{A12FA001-AC4F-418D-AE19-62706E023703}">
                      <ahyp:hlinkClr val="tx"/>
                    </a:ext>
                  </a:extLst>
                </a:hlinkClick>
              </a:rPr>
              <a:t>https://www.flickr.com/photos/wilkesuniversity/</a:t>
            </a:r>
            <a:endParaRPr b="1" i="1" sz="34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 name="Shape 55"/>
        <p:cNvGrpSpPr/>
        <p:nvPr/>
      </p:nvGrpSpPr>
      <p:grpSpPr>
        <a:xfrm>
          <a:off x="0" y="0"/>
          <a:ext cx="0" cy="0"/>
          <a:chOff x="0" y="0"/>
          <a:chExt cx="0" cy="0"/>
        </a:xfrm>
      </p:grpSpPr>
      <p:sp>
        <p:nvSpPr>
          <p:cNvPr id="56" name="Google Shape;56;p2"/>
          <p:cNvSpPr txBox="1"/>
          <p:nvPr>
            <p:ph type="title"/>
          </p:nvPr>
        </p:nvSpPr>
        <p:spPr>
          <a:xfrm>
            <a:off x="482064" y="355982"/>
            <a:ext cx="11294158" cy="113734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Bayon"/>
              <a:buNone/>
            </a:pPr>
            <a:r>
              <a:rPr lang="en-US">
                <a:latin typeface="Bayon"/>
                <a:ea typeface="Bayon"/>
                <a:cs typeface="Bayon"/>
                <a:sym typeface="Bayon"/>
              </a:rPr>
              <a:t>Presentation Slide Title</a:t>
            </a:r>
            <a:endParaRPr/>
          </a:p>
        </p:txBody>
      </p:sp>
      <p:sp>
        <p:nvSpPr>
          <p:cNvPr id="57" name="Google Shape;57;p2"/>
          <p:cNvSpPr txBox="1"/>
          <p:nvPr>
            <p:ph idx="1" type="body"/>
          </p:nvPr>
        </p:nvSpPr>
        <p:spPr>
          <a:xfrm>
            <a:off x="482064" y="1649267"/>
            <a:ext cx="9768360" cy="4028183"/>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262626"/>
              </a:buClr>
              <a:buSzPts val="2400"/>
              <a:buNone/>
            </a:pPr>
            <a:r>
              <a:rPr b="1" lang="en-US" sz="2400">
                <a:latin typeface="Arial"/>
                <a:ea typeface="Arial"/>
                <a:cs typeface="Arial"/>
                <a:sym typeface="Arial"/>
              </a:rPr>
              <a:t>SECTION HEADER</a:t>
            </a:r>
            <a:endParaRPr/>
          </a:p>
          <a:p>
            <a:pPr indent="-261938" lvl="1" marL="261938" rtl="0" algn="l">
              <a:lnSpc>
                <a:spcPct val="100000"/>
              </a:lnSpc>
              <a:spcBef>
                <a:spcPts val="500"/>
              </a:spcBef>
              <a:spcAft>
                <a:spcPts val="0"/>
              </a:spcAft>
              <a:buSzPts val="2000"/>
              <a:buChar char="•"/>
            </a:pPr>
            <a:r>
              <a:rPr lang="en-US">
                <a:latin typeface="Arial"/>
                <a:ea typeface="Arial"/>
                <a:cs typeface="Arial"/>
                <a:sym typeface="Arial"/>
              </a:rPr>
              <a:t>Lorem ipsum dolor sit amet, consectetur adipiscing elit, sed do eiusmod tempor incididunt ut labore et dolore magna aliqua. Ut enim ad minim veniam, quis nostrud exercitation ullamco laboris nisi ut aliquip ex ea commodo consequat.</a:t>
            </a:r>
            <a:endParaRPr/>
          </a:p>
          <a:p>
            <a:pPr indent="-261938" lvl="1" marL="261938" rtl="0" algn="l">
              <a:lnSpc>
                <a:spcPct val="100000"/>
              </a:lnSpc>
              <a:spcBef>
                <a:spcPts val="500"/>
              </a:spcBef>
              <a:spcAft>
                <a:spcPts val="0"/>
              </a:spcAft>
              <a:buSzPts val="2000"/>
              <a:buChar char="•"/>
            </a:pPr>
            <a:r>
              <a:rPr lang="en-US">
                <a:latin typeface="Arial"/>
                <a:ea typeface="Arial"/>
                <a:cs typeface="Arial"/>
                <a:sym typeface="Arial"/>
              </a:rPr>
              <a:t>Duis aute irure dolor in reprehenderit in voluptate velit esse cillum dolore eu fugiat nulla pariatur. Excepteur sint occaecat cupidatat non provident.</a:t>
            </a:r>
            <a:endParaRPr/>
          </a:p>
          <a:p>
            <a:pPr indent="-246062" lvl="2" marL="571500" rtl="0" algn="l">
              <a:lnSpc>
                <a:spcPct val="100000"/>
              </a:lnSpc>
              <a:spcBef>
                <a:spcPts val="500"/>
              </a:spcBef>
              <a:spcAft>
                <a:spcPts val="0"/>
              </a:spcAft>
              <a:buSzPts val="1800"/>
              <a:buChar char="–"/>
            </a:pPr>
            <a:r>
              <a:rPr lang="en-US">
                <a:latin typeface="Arial"/>
                <a:ea typeface="Arial"/>
                <a:cs typeface="Arial"/>
                <a:sym typeface="Arial"/>
              </a:rPr>
              <a:t>sunt in culpa qui</a:t>
            </a:r>
            <a:endParaRPr/>
          </a:p>
          <a:p>
            <a:pPr indent="-246062" lvl="2" marL="571500" rtl="0" algn="l">
              <a:lnSpc>
                <a:spcPct val="100000"/>
              </a:lnSpc>
              <a:spcBef>
                <a:spcPts val="500"/>
              </a:spcBef>
              <a:spcAft>
                <a:spcPts val="0"/>
              </a:spcAft>
              <a:buSzPts val="1800"/>
              <a:buChar char="–"/>
            </a:pPr>
            <a:r>
              <a:rPr lang="en-US">
                <a:latin typeface="Arial"/>
                <a:ea typeface="Arial"/>
                <a:cs typeface="Arial"/>
                <a:sym typeface="Arial"/>
              </a:rPr>
              <a:t>officia deserunt mollit</a:t>
            </a:r>
            <a:endParaRPr>
              <a:latin typeface="Arial"/>
              <a:ea typeface="Arial"/>
              <a:cs typeface="Arial"/>
              <a:sym typeface="Arial"/>
            </a:endParaRPr>
          </a:p>
          <a:p>
            <a:pPr indent="-246062" lvl="2" marL="571500" rtl="0" algn="l">
              <a:lnSpc>
                <a:spcPct val="100000"/>
              </a:lnSpc>
              <a:spcBef>
                <a:spcPts val="500"/>
              </a:spcBef>
              <a:spcAft>
                <a:spcPts val="0"/>
              </a:spcAft>
              <a:buSzPts val="1800"/>
              <a:buChar char="–"/>
            </a:pPr>
            <a:r>
              <a:rPr lang="en-US">
                <a:latin typeface="Arial"/>
                <a:ea typeface="Arial"/>
                <a:cs typeface="Arial"/>
                <a:sym typeface="Arial"/>
              </a:rPr>
              <a:t>anim id est laborum</a:t>
            </a:r>
            <a:endParaRPr>
              <a:latin typeface="Arial"/>
              <a:ea typeface="Arial"/>
              <a:cs typeface="Arial"/>
              <a:sym typeface="Arial"/>
            </a:endParaRPr>
          </a:p>
          <a:p>
            <a:pPr indent="-134938" lvl="1" marL="261938" rtl="0" algn="l">
              <a:lnSpc>
                <a:spcPct val="100000"/>
              </a:lnSpc>
              <a:spcBef>
                <a:spcPts val="500"/>
              </a:spcBef>
              <a:spcAft>
                <a:spcPts val="0"/>
              </a:spcAft>
              <a:buSzPts val="2000"/>
              <a:buNone/>
            </a:pPr>
            <a:r>
              <a:t/>
            </a:r>
            <a:endParaRPr/>
          </a:p>
        </p:txBody>
      </p:sp>
      <p:pic>
        <p:nvPicPr>
          <p:cNvPr id="58" name="Google Shape;58;p2"/>
          <p:cNvPicPr preferRelativeResize="0"/>
          <p:nvPr/>
        </p:nvPicPr>
        <p:blipFill rotWithShape="1">
          <a:blip r:embed="rId3">
            <a:alphaModFix/>
          </a:blip>
          <a:srcRect b="46392" l="0" r="0" t="44124"/>
          <a:stretch/>
        </p:blipFill>
        <p:spPr>
          <a:xfrm>
            <a:off x="448474" y="804279"/>
            <a:ext cx="4936624" cy="78758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2" name="Shape 62"/>
        <p:cNvGrpSpPr/>
        <p:nvPr/>
      </p:nvGrpSpPr>
      <p:grpSpPr>
        <a:xfrm>
          <a:off x="0" y="0"/>
          <a:ext cx="0" cy="0"/>
          <a:chOff x="0" y="0"/>
          <a:chExt cx="0" cy="0"/>
        </a:xfrm>
      </p:grpSpPr>
      <p:sp>
        <p:nvSpPr>
          <p:cNvPr id="63" name="Google Shape;63;p4"/>
          <p:cNvSpPr/>
          <p:nvPr/>
        </p:nvSpPr>
        <p:spPr>
          <a:xfrm>
            <a:off x="1524" y="0"/>
            <a:ext cx="12188952" cy="6858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People walking on a sidewalk&#10;&#10;Description automatically generated with low confidence" id="64" name="Google Shape;64;p4"/>
          <p:cNvPicPr preferRelativeResize="0"/>
          <p:nvPr/>
        </p:nvPicPr>
        <p:blipFill rotWithShape="1">
          <a:blip r:embed="rId3">
            <a:alphaModFix/>
          </a:blip>
          <a:srcRect b="6178" l="5290" r="10" t="14009"/>
          <a:stretch/>
        </p:blipFill>
        <p:spPr>
          <a:xfrm>
            <a:off x="0" y="0"/>
            <a:ext cx="12190476" cy="6858000"/>
          </a:xfrm>
          <a:prstGeom prst="rect">
            <a:avLst/>
          </a:prstGeom>
          <a:noFill/>
          <a:ln>
            <a:noFill/>
          </a:ln>
        </p:spPr>
      </p:pic>
      <p:sp>
        <p:nvSpPr>
          <p:cNvPr id="65" name="Google Shape;65;p4"/>
          <p:cNvSpPr txBox="1"/>
          <p:nvPr/>
        </p:nvSpPr>
        <p:spPr>
          <a:xfrm>
            <a:off x="7120203" y="1911143"/>
            <a:ext cx="4456815" cy="3035713"/>
          </a:xfrm>
          <a:prstGeom prst="rect">
            <a:avLst/>
          </a:prstGeom>
          <a:solidFill>
            <a:schemeClr val="lt2"/>
          </a:solidFill>
          <a:ln>
            <a:noFill/>
          </a:ln>
        </p:spPr>
        <p:txBody>
          <a:bodyPr anchorCtr="0" anchor="ctr" bIns="45700" lIns="457200" spcFirstLastPara="1" rIns="457200" wrap="square" tIns="45700">
            <a:noAutofit/>
          </a:bodyPr>
          <a:lstStyle/>
          <a:p>
            <a:pPr indent="0" lvl="0" marL="0" marR="0" rtl="0" algn="l">
              <a:spcBef>
                <a:spcPts val="0"/>
              </a:spcBef>
              <a:spcAft>
                <a:spcPts val="0"/>
              </a:spcAft>
              <a:buNone/>
            </a:pPr>
            <a:r>
              <a:rPr b="1" i="0" lang="en-US" sz="1800" u="none" cap="none" strike="noStrike">
                <a:solidFill>
                  <a:schemeClr val="dk1"/>
                </a:solidFill>
                <a:latin typeface="Arial"/>
                <a:ea typeface="Arial"/>
                <a:cs typeface="Arial"/>
                <a:sym typeface="Arial"/>
              </a:rPr>
              <a:t>INSET TITLE CAN GO HERE </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600">
                <a:solidFill>
                  <a:schemeClr val="dk1"/>
                </a:solidFill>
                <a:latin typeface="Arial"/>
                <a:ea typeface="Arial"/>
                <a:cs typeface="Arial"/>
                <a:sym typeface="Arial"/>
              </a:rPr>
              <a:t>Sed ut perspiciatis unde omnis iste natus error sit voluptatem accusantium doloremque laudantium, totam rem aperiam, eaque ipsa quae ab illo inventore veritatis et quasi architecto beatae vitae dicta sunt explicabo</a:t>
            </a:r>
            <a:endParaRPr sz="1600">
              <a:solidFill>
                <a:schemeClr val="dk1"/>
              </a:solidFill>
              <a:latin typeface="Arial"/>
              <a:ea typeface="Arial"/>
              <a:cs typeface="Arial"/>
              <a:sym typeface="Arial"/>
            </a:endParaRPr>
          </a:p>
        </p:txBody>
      </p:sp>
      <p:pic>
        <p:nvPicPr>
          <p:cNvPr id="66" name="Google Shape;66;p4"/>
          <p:cNvPicPr preferRelativeResize="0"/>
          <p:nvPr/>
        </p:nvPicPr>
        <p:blipFill rotWithShape="1">
          <a:blip r:embed="rId4">
            <a:alphaModFix/>
          </a:blip>
          <a:srcRect b="1992" l="30802" r="29473" t="64055"/>
          <a:stretch/>
        </p:blipFill>
        <p:spPr>
          <a:xfrm>
            <a:off x="10548124" y="1497900"/>
            <a:ext cx="1634452" cy="139691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pic>
        <p:nvPicPr>
          <p:cNvPr id="71" name="Google Shape;71;p3"/>
          <p:cNvPicPr preferRelativeResize="0"/>
          <p:nvPr/>
        </p:nvPicPr>
        <p:blipFill rotWithShape="1">
          <a:blip r:embed="rId3">
            <a:alphaModFix/>
          </a:blip>
          <a:srcRect b="9" l="0" r="0" t="9"/>
          <a:stretch/>
        </p:blipFill>
        <p:spPr>
          <a:xfrm>
            <a:off x="0" y="-1018375"/>
            <a:ext cx="4572003" cy="6857999"/>
          </a:xfrm>
          <a:prstGeom prst="rect">
            <a:avLst/>
          </a:prstGeom>
          <a:noFill/>
          <a:ln>
            <a:noFill/>
          </a:ln>
        </p:spPr>
      </p:pic>
      <p:sp>
        <p:nvSpPr>
          <p:cNvPr id="72" name="Google Shape;72;p3"/>
          <p:cNvSpPr txBox="1"/>
          <p:nvPr>
            <p:ph type="title"/>
          </p:nvPr>
        </p:nvSpPr>
        <p:spPr>
          <a:xfrm>
            <a:off x="4733371" y="355975"/>
            <a:ext cx="7042800" cy="11373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Clr>
                <a:schemeClr val="dk1"/>
              </a:buClr>
              <a:buSzPct val="100000"/>
              <a:buFont typeface="Bayon"/>
              <a:buNone/>
            </a:pPr>
            <a:r>
              <a:rPr lang="en-US">
                <a:latin typeface="Bayon"/>
                <a:ea typeface="Bayon"/>
                <a:cs typeface="Bayon"/>
                <a:sym typeface="Bayon"/>
              </a:rPr>
              <a:t>Presentation Slide Title Can Go Here</a:t>
            </a:r>
            <a:endParaRPr/>
          </a:p>
        </p:txBody>
      </p:sp>
      <p:sp>
        <p:nvSpPr>
          <p:cNvPr id="73" name="Google Shape;73;p3"/>
          <p:cNvSpPr txBox="1"/>
          <p:nvPr>
            <p:ph idx="1" type="body"/>
          </p:nvPr>
        </p:nvSpPr>
        <p:spPr>
          <a:xfrm>
            <a:off x="5206695" y="1878775"/>
            <a:ext cx="5043600" cy="4028100"/>
          </a:xfrm>
          <a:prstGeom prst="rect">
            <a:avLst/>
          </a:prstGeom>
          <a:noFill/>
          <a:ln>
            <a:noFill/>
          </a:ln>
        </p:spPr>
        <p:txBody>
          <a:bodyPr anchorCtr="0" anchor="t" bIns="45700" lIns="91425" spcFirstLastPara="1" rIns="91425" wrap="square" tIns="45700">
            <a:normAutofit/>
          </a:bodyPr>
          <a:lstStyle/>
          <a:p>
            <a:pPr indent="0" lvl="1" marL="0" rtl="0" algn="l">
              <a:lnSpc>
                <a:spcPct val="100000"/>
              </a:lnSpc>
              <a:spcBef>
                <a:spcPts val="0"/>
              </a:spcBef>
              <a:spcAft>
                <a:spcPts val="0"/>
              </a:spcAft>
              <a:buSzPts val="2000"/>
              <a:buNone/>
            </a:pPr>
            <a:r>
              <a:rPr lang="en-US"/>
              <a:t>Lorem ipsum dolor sit amet, consectetur adipiscing elit, sed do eiusmod tempor incididunt ut labore et dolore </a:t>
            </a:r>
            <a:r>
              <a:rPr lang="en-US">
                <a:latin typeface="Arial"/>
                <a:ea typeface="Arial"/>
                <a:cs typeface="Arial"/>
                <a:sym typeface="Arial"/>
              </a:rPr>
              <a:t>magna</a:t>
            </a:r>
            <a:r>
              <a:rPr lang="en-US"/>
              <a:t> aliqua. Ut enim ad minim veniam, quis nostrud exercitation ullamco laboris nisi ut aliquip ex ea commodo consequat.</a:t>
            </a:r>
            <a:endParaRPr/>
          </a:p>
        </p:txBody>
      </p:sp>
      <p:pic>
        <p:nvPicPr>
          <p:cNvPr id="74" name="Google Shape;74;p3"/>
          <p:cNvPicPr preferRelativeResize="0"/>
          <p:nvPr/>
        </p:nvPicPr>
        <p:blipFill rotWithShape="1">
          <a:blip r:embed="rId4">
            <a:alphaModFix/>
          </a:blip>
          <a:srcRect b="0" l="0" r="0" t="0"/>
          <a:stretch/>
        </p:blipFill>
        <p:spPr>
          <a:xfrm rot="4299478">
            <a:off x="10090746" y="986094"/>
            <a:ext cx="1604871" cy="203675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6"/>
          <p:cNvSpPr txBox="1"/>
          <p:nvPr>
            <p:ph type="title"/>
          </p:nvPr>
        </p:nvSpPr>
        <p:spPr>
          <a:xfrm>
            <a:off x="975290" y="1490736"/>
            <a:ext cx="9729470" cy="201187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7200"/>
              <a:buFont typeface="Bayon"/>
              <a:buNone/>
            </a:pPr>
            <a:r>
              <a:rPr lang="en-US" sz="7200">
                <a:latin typeface="Bayon"/>
                <a:ea typeface="Bayon"/>
                <a:cs typeface="Bayon"/>
                <a:sym typeface="Bayon"/>
              </a:rPr>
              <a:t>Divider Slide Title</a:t>
            </a:r>
            <a:endParaRPr/>
          </a:p>
        </p:txBody>
      </p:sp>
      <p:sp>
        <p:nvSpPr>
          <p:cNvPr id="80" name="Google Shape;80;p6"/>
          <p:cNvSpPr txBox="1"/>
          <p:nvPr>
            <p:ph idx="1" type="body"/>
          </p:nvPr>
        </p:nvSpPr>
        <p:spPr>
          <a:xfrm>
            <a:off x="975290" y="3897804"/>
            <a:ext cx="9729600" cy="9477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2400"/>
              <a:buNone/>
            </a:pPr>
            <a:r>
              <a:rPr lang="en-US">
                <a:latin typeface="Arial"/>
                <a:ea typeface="Arial"/>
                <a:cs typeface="Arial"/>
                <a:sym typeface="Arial"/>
              </a:rPr>
              <a:t>Divider Slide Subtitle Can Go Here</a:t>
            </a:r>
            <a:endParaRPr/>
          </a:p>
        </p:txBody>
      </p:sp>
      <p:pic>
        <p:nvPicPr>
          <p:cNvPr id="81" name="Google Shape;81;p6"/>
          <p:cNvPicPr preferRelativeResize="0"/>
          <p:nvPr/>
        </p:nvPicPr>
        <p:blipFill rotWithShape="1">
          <a:blip r:embed="rId3">
            <a:alphaModFix/>
          </a:blip>
          <a:srcRect b="44066" l="0" r="0" t="41400"/>
          <a:stretch/>
        </p:blipFill>
        <p:spPr>
          <a:xfrm>
            <a:off x="735291" y="3318235"/>
            <a:ext cx="11040358" cy="62216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5"/>
          <p:cNvSpPr txBox="1"/>
          <p:nvPr>
            <p:ph type="title"/>
          </p:nvPr>
        </p:nvSpPr>
        <p:spPr>
          <a:xfrm>
            <a:off x="482064" y="355982"/>
            <a:ext cx="11294158" cy="113734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5000"/>
              <a:buFont typeface="Bayon"/>
              <a:buNone/>
            </a:pPr>
            <a:r>
              <a:rPr lang="en-US" sz="5000">
                <a:latin typeface="Bayon"/>
                <a:ea typeface="Bayon"/>
                <a:cs typeface="Bayon"/>
                <a:sym typeface="Bayon"/>
              </a:rPr>
              <a:t>Presentation Slide Title</a:t>
            </a:r>
            <a:endParaRPr/>
          </a:p>
        </p:txBody>
      </p:sp>
      <p:sp>
        <p:nvSpPr>
          <p:cNvPr id="87" name="Google Shape;87;p5"/>
          <p:cNvSpPr txBox="1"/>
          <p:nvPr>
            <p:ph idx="1" type="body"/>
          </p:nvPr>
        </p:nvSpPr>
        <p:spPr>
          <a:xfrm>
            <a:off x="482064" y="1649267"/>
            <a:ext cx="5388384" cy="4028183"/>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262626"/>
              </a:buClr>
              <a:buSzPts val="2000"/>
              <a:buNone/>
            </a:pPr>
            <a:r>
              <a:rPr b="1" lang="en-US">
                <a:latin typeface="Arial"/>
                <a:ea typeface="Arial"/>
                <a:cs typeface="Arial"/>
                <a:sym typeface="Arial"/>
              </a:rPr>
              <a:t>SECTION HEADER NUMBER ONE</a:t>
            </a:r>
            <a:endParaRPr/>
          </a:p>
          <a:p>
            <a:pPr indent="0" lvl="1" marL="0" rtl="0" algn="l">
              <a:lnSpc>
                <a:spcPct val="100000"/>
              </a:lnSpc>
              <a:spcBef>
                <a:spcPts val="1100"/>
              </a:spcBef>
              <a:spcAft>
                <a:spcPts val="0"/>
              </a:spcAft>
              <a:buSzPts val="1800"/>
              <a:buNone/>
            </a:pPr>
            <a:r>
              <a:rPr lang="en-US">
                <a:latin typeface="Arial"/>
                <a:ea typeface="Arial"/>
                <a:cs typeface="Arial"/>
                <a:sym typeface="Arial"/>
              </a:rPr>
              <a:t>Sed ut perspiciatis unde omnis iste natus error sit voluptatem accusantium doloremque laudantium, totam rem aperiam, eaque ipsa quae ab illo inventore veritatis et quasi architecto beatae vitae dicta sunt explicabo. Nemo enim ipsam voluptatem quia voluptas sit aspernatur aut odit aut fugit, sed quia consequuntur magni dolores eos qui ratione voluptatem sequi nesciunt. Neque porro quisquam.</a:t>
            </a:r>
            <a:endParaRPr/>
          </a:p>
        </p:txBody>
      </p:sp>
      <p:sp>
        <p:nvSpPr>
          <p:cNvPr id="88" name="Google Shape;88;p5"/>
          <p:cNvSpPr txBox="1"/>
          <p:nvPr>
            <p:ph idx="2" type="body"/>
          </p:nvPr>
        </p:nvSpPr>
        <p:spPr>
          <a:xfrm>
            <a:off x="6321554" y="1649267"/>
            <a:ext cx="5460764" cy="4028183"/>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262626"/>
              </a:buClr>
              <a:buSzPts val="2000"/>
              <a:buNone/>
            </a:pPr>
            <a:r>
              <a:rPr b="1" lang="en-US">
                <a:latin typeface="Arial"/>
                <a:ea typeface="Arial"/>
                <a:cs typeface="Arial"/>
                <a:sym typeface="Arial"/>
              </a:rPr>
              <a:t>SECTION HEADER NUMBER TWO</a:t>
            </a:r>
            <a:endParaRPr/>
          </a:p>
          <a:p>
            <a:pPr indent="0" lvl="1" marL="0" rtl="0" algn="l">
              <a:lnSpc>
                <a:spcPct val="100000"/>
              </a:lnSpc>
              <a:spcBef>
                <a:spcPts val="1100"/>
              </a:spcBef>
              <a:spcAft>
                <a:spcPts val="0"/>
              </a:spcAft>
              <a:buSzPts val="1800"/>
              <a:buNone/>
            </a:pPr>
            <a:r>
              <a:rPr lang="en-US">
                <a:latin typeface="Arial"/>
                <a:ea typeface="Arial"/>
                <a:cs typeface="Arial"/>
                <a:sym typeface="Arial"/>
              </a:rPr>
              <a:t>Ut enim ad minima veniam, quis nostrum exercitationem ullam corporis suscipit laboriosam, nisi ut aliquid ex ea commodi consequatur? Quis autem vel eum iure reprehenderit qui in ea voluptate velit esse quam nihil molestiae consequatur, vel illum qui dolorem eum fugiat quo voluptas nulla pariatur</a:t>
            </a:r>
            <a:endParaRPr>
              <a:latin typeface="Arial"/>
              <a:ea typeface="Arial"/>
              <a:cs typeface="Arial"/>
              <a:sym typeface="Arial"/>
            </a:endParaRPr>
          </a:p>
        </p:txBody>
      </p:sp>
      <p:pic>
        <p:nvPicPr>
          <p:cNvPr id="89" name="Google Shape;89;p5"/>
          <p:cNvPicPr preferRelativeResize="0"/>
          <p:nvPr/>
        </p:nvPicPr>
        <p:blipFill rotWithShape="1">
          <a:blip r:embed="rId3">
            <a:alphaModFix/>
          </a:blip>
          <a:srcRect b="40297" l="0" r="0" t="39084"/>
          <a:stretch/>
        </p:blipFill>
        <p:spPr>
          <a:xfrm>
            <a:off x="6831294" y="558160"/>
            <a:ext cx="3555030" cy="73299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g2f095a45d86_1_18"/>
          <p:cNvSpPr/>
          <p:nvPr/>
        </p:nvSpPr>
        <p:spPr>
          <a:xfrm>
            <a:off x="413250" y="1386200"/>
            <a:ext cx="3874500" cy="3874500"/>
          </a:xfrm>
          <a:prstGeom prst="rect">
            <a:avLst/>
          </a:prstGeom>
          <a:solidFill>
            <a:srgbClr val="4CC0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ibre Franklin"/>
              <a:ea typeface="Libre Franklin"/>
              <a:cs typeface="Libre Franklin"/>
              <a:sym typeface="Libre Franklin"/>
            </a:endParaRPr>
          </a:p>
        </p:txBody>
      </p:sp>
      <p:sp>
        <p:nvSpPr>
          <p:cNvPr id="95" name="Google Shape;95;g2f095a45d86_1_18"/>
          <p:cNvSpPr txBox="1"/>
          <p:nvPr>
            <p:ph type="title"/>
          </p:nvPr>
        </p:nvSpPr>
        <p:spPr>
          <a:xfrm>
            <a:off x="448939" y="277657"/>
            <a:ext cx="11294100" cy="1137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Presentation slide title </a:t>
            </a:r>
            <a:endParaRPr/>
          </a:p>
        </p:txBody>
      </p:sp>
      <p:sp>
        <p:nvSpPr>
          <p:cNvPr id="96" name="Google Shape;96;g2f095a45d86_1_18"/>
          <p:cNvSpPr txBox="1"/>
          <p:nvPr>
            <p:ph idx="1" type="body"/>
          </p:nvPr>
        </p:nvSpPr>
        <p:spPr>
          <a:xfrm>
            <a:off x="4401482" y="1309400"/>
            <a:ext cx="7455300" cy="4028100"/>
          </a:xfrm>
          <a:prstGeom prst="rect">
            <a:avLst/>
          </a:prstGeom>
        </p:spPr>
        <p:txBody>
          <a:bodyPr anchorCtr="0" anchor="t" bIns="45700" lIns="91425" spcFirstLastPara="1" rIns="91425" wrap="square" tIns="45700">
            <a:normAutofit/>
          </a:bodyPr>
          <a:lstStyle/>
          <a:p>
            <a:pPr indent="0" lvl="1" marL="0" rtl="0" algn="l">
              <a:spcBef>
                <a:spcPts val="0"/>
              </a:spcBef>
              <a:spcAft>
                <a:spcPts val="0"/>
              </a:spcAft>
              <a:buNone/>
            </a:pPr>
            <a:r>
              <a:rPr lang="en-US"/>
              <a:t>Lorem ipsum dolor sit amet, consectetur adipiscing elit, sed do eiusmod tempor incididunt ut labore et dolore magna aliqua. Ut enim ad minim veniam, quis nostrud exercitation ullamco laboris nisi ut aliquip ex ea commodo consequat.</a:t>
            </a:r>
            <a:endParaRPr/>
          </a:p>
        </p:txBody>
      </p:sp>
      <p:sp>
        <p:nvSpPr>
          <p:cNvPr id="97" name="Google Shape;97;g2f095a45d86_1_18"/>
          <p:cNvSpPr txBox="1"/>
          <p:nvPr>
            <p:ph idx="1" type="body"/>
          </p:nvPr>
        </p:nvSpPr>
        <p:spPr>
          <a:xfrm>
            <a:off x="534143" y="1443700"/>
            <a:ext cx="3632700" cy="4028100"/>
          </a:xfrm>
          <a:prstGeom prst="rect">
            <a:avLst/>
          </a:prstGeom>
        </p:spPr>
        <p:txBody>
          <a:bodyPr anchorCtr="0" anchor="t" bIns="45700" lIns="91425" spcFirstLastPara="1" rIns="91425" wrap="square" tIns="45700">
            <a:normAutofit/>
          </a:bodyPr>
          <a:lstStyle/>
          <a:p>
            <a:pPr indent="0" lvl="1" marL="0" rtl="0" algn="l">
              <a:spcBef>
                <a:spcPts val="0"/>
              </a:spcBef>
              <a:spcAft>
                <a:spcPts val="0"/>
              </a:spcAft>
              <a:buNone/>
            </a:pPr>
            <a:r>
              <a:rPr lang="en-US"/>
              <a:t>Lorem ipsum dolor sit amet, consectetur adipiscing elit, sed do eiusmod tempor incididunt ut labore et dolore magna aliqua. Ut enim ad minim veniam, quis nostrud exercitation ullamco laboris nisi ut aliquip ex ea commodo consequat.</a:t>
            </a:r>
            <a:endParaRPr/>
          </a:p>
        </p:txBody>
      </p:sp>
      <p:pic>
        <p:nvPicPr>
          <p:cNvPr id="98" name="Google Shape;98;g2f095a45d86_1_18"/>
          <p:cNvPicPr preferRelativeResize="0"/>
          <p:nvPr/>
        </p:nvPicPr>
        <p:blipFill rotWithShape="1">
          <a:blip r:embed="rId3">
            <a:alphaModFix/>
          </a:blip>
          <a:srcRect b="46391" l="0" r="0" t="44124"/>
          <a:stretch/>
        </p:blipFill>
        <p:spPr>
          <a:xfrm rot="5400000">
            <a:off x="2372863" y="2917262"/>
            <a:ext cx="3762875" cy="13461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pic>
        <p:nvPicPr>
          <p:cNvPr id="103" name="Google Shape;103;g2121a834021_2_0"/>
          <p:cNvPicPr preferRelativeResize="0"/>
          <p:nvPr/>
        </p:nvPicPr>
        <p:blipFill rotWithShape="1">
          <a:blip r:embed="rId3">
            <a:alphaModFix/>
          </a:blip>
          <a:srcRect b="10897" l="49000" r="1019" t="0"/>
          <a:stretch/>
        </p:blipFill>
        <p:spPr>
          <a:xfrm>
            <a:off x="7288700" y="0"/>
            <a:ext cx="4903301" cy="5839250"/>
          </a:xfrm>
          <a:prstGeom prst="rect">
            <a:avLst/>
          </a:prstGeom>
          <a:noFill/>
          <a:ln>
            <a:noFill/>
          </a:ln>
        </p:spPr>
      </p:pic>
      <p:sp>
        <p:nvSpPr>
          <p:cNvPr id="104" name="Google Shape;104;g2121a834021_2_0"/>
          <p:cNvSpPr txBox="1"/>
          <p:nvPr>
            <p:ph type="title"/>
          </p:nvPr>
        </p:nvSpPr>
        <p:spPr>
          <a:xfrm>
            <a:off x="482075" y="355975"/>
            <a:ext cx="6345000" cy="11511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Clr>
                <a:schemeClr val="dk1"/>
              </a:buClr>
              <a:buSzPct val="100000"/>
              <a:buFont typeface="Bayon"/>
              <a:buNone/>
            </a:pPr>
            <a:r>
              <a:rPr lang="en-US">
                <a:latin typeface="Bayon"/>
                <a:ea typeface="Bayon"/>
                <a:cs typeface="Bayon"/>
                <a:sym typeface="Bayon"/>
              </a:rPr>
              <a:t>Presentation Slide Title Can Go Here</a:t>
            </a:r>
            <a:endParaRPr/>
          </a:p>
        </p:txBody>
      </p:sp>
      <p:sp>
        <p:nvSpPr>
          <p:cNvPr id="105" name="Google Shape;105;g2121a834021_2_0"/>
          <p:cNvSpPr txBox="1"/>
          <p:nvPr>
            <p:ph idx="1" type="body"/>
          </p:nvPr>
        </p:nvSpPr>
        <p:spPr>
          <a:xfrm>
            <a:off x="482071" y="1649275"/>
            <a:ext cx="6457500" cy="4028100"/>
          </a:xfrm>
          <a:prstGeom prst="rect">
            <a:avLst/>
          </a:prstGeom>
          <a:noFill/>
          <a:ln>
            <a:noFill/>
          </a:ln>
        </p:spPr>
        <p:txBody>
          <a:bodyPr anchorCtr="0" anchor="t" bIns="45700" lIns="91425" spcFirstLastPara="1" rIns="91425" wrap="square" tIns="45700">
            <a:normAutofit/>
          </a:bodyPr>
          <a:lstStyle/>
          <a:p>
            <a:pPr indent="0" lvl="1" marL="0" rtl="0" algn="l">
              <a:lnSpc>
                <a:spcPct val="100000"/>
              </a:lnSpc>
              <a:spcBef>
                <a:spcPts val="0"/>
              </a:spcBef>
              <a:spcAft>
                <a:spcPts val="0"/>
              </a:spcAft>
              <a:buSzPts val="2000"/>
              <a:buNone/>
            </a:pPr>
            <a:r>
              <a:rPr lang="en-US"/>
              <a:t>Lorem ipsum dolor sit amet, consectetur adipiscing elit, sed do eiusmod tempor incididunt ut labore et dolore </a:t>
            </a:r>
            <a:r>
              <a:rPr lang="en-US">
                <a:latin typeface="Arial"/>
                <a:ea typeface="Arial"/>
                <a:cs typeface="Arial"/>
                <a:sym typeface="Arial"/>
              </a:rPr>
              <a:t>magna</a:t>
            </a:r>
            <a:r>
              <a:rPr lang="en-US"/>
              <a:t> aliqua. Ut enim ad minim veniam, quis nostrud exercitation ullamco laboris nisi ut aliquip ex ea commodo consequat.</a:t>
            </a:r>
            <a:endParaRPr/>
          </a:p>
        </p:txBody>
      </p:sp>
      <p:pic>
        <p:nvPicPr>
          <p:cNvPr id="106" name="Google Shape;106;g2121a834021_2_0"/>
          <p:cNvPicPr preferRelativeResize="0"/>
          <p:nvPr/>
        </p:nvPicPr>
        <p:blipFill rotWithShape="1">
          <a:blip r:embed="rId4">
            <a:alphaModFix/>
          </a:blip>
          <a:srcRect b="40556" l="0" r="0" t="38772"/>
          <a:stretch/>
        </p:blipFill>
        <p:spPr>
          <a:xfrm>
            <a:off x="6939575" y="5037500"/>
            <a:ext cx="4708425" cy="9732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Custom 1">
      <a:dk1>
        <a:srgbClr val="002855"/>
      </a:dk1>
      <a:lt1>
        <a:srgbClr val="FFFFFF"/>
      </a:lt1>
      <a:dk2>
        <a:srgbClr val="464646"/>
      </a:dk2>
      <a:lt2>
        <a:srgbClr val="FFCD00"/>
      </a:lt2>
      <a:accent1>
        <a:srgbClr val="83BD00"/>
      </a:accent1>
      <a:accent2>
        <a:srgbClr val="4F758B"/>
      </a:accent2>
      <a:accent3>
        <a:srgbClr val="999999"/>
      </a:accent3>
      <a:accent4>
        <a:srgbClr val="000000"/>
      </a:accent4>
      <a:accent5>
        <a:srgbClr val="666666"/>
      </a:accent5>
      <a:accent6>
        <a:srgbClr val="999999"/>
      </a:accent6>
      <a:hlink>
        <a:srgbClr val="CCCCCC"/>
      </a:hlink>
      <a:folHlink>
        <a:srgbClr val="E6E6E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2021-02-18T15:00:00Z</dcterms:created>
  <dc:creator>Kara Reid</dc:creator>
</cp:coreProperties>
</file>