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Lst>
  <p:notesMasterIdLst>
    <p:notesMasterId r:id="rId26"/>
  </p:notesMasterIdLst>
  <p:sldIdLst>
    <p:sldId id="289" r:id="rId2"/>
    <p:sldId id="256" r:id="rId3"/>
    <p:sldId id="287" r:id="rId4"/>
    <p:sldId id="271" r:id="rId5"/>
    <p:sldId id="292" r:id="rId6"/>
    <p:sldId id="288" r:id="rId7"/>
    <p:sldId id="296" r:id="rId8"/>
    <p:sldId id="303" r:id="rId9"/>
    <p:sldId id="293" r:id="rId10"/>
    <p:sldId id="299" r:id="rId11"/>
    <p:sldId id="273" r:id="rId12"/>
    <p:sldId id="272" r:id="rId13"/>
    <p:sldId id="275" r:id="rId14"/>
    <p:sldId id="274" r:id="rId15"/>
    <p:sldId id="277" r:id="rId16"/>
    <p:sldId id="276" r:id="rId17"/>
    <p:sldId id="291" r:id="rId18"/>
    <p:sldId id="279" r:id="rId19"/>
    <p:sldId id="270" r:id="rId20"/>
    <p:sldId id="266" r:id="rId21"/>
    <p:sldId id="301" r:id="rId22"/>
    <p:sldId id="263" r:id="rId23"/>
    <p:sldId id="297" r:id="rId24"/>
    <p:sldId id="298" r:id="rId25"/>
  </p:sldIdLst>
  <p:sldSz cx="9144000" cy="6858000" type="screen4x3"/>
  <p:notesSz cx="6858000" cy="9144000"/>
  <p:defaultTextStyle>
    <a:defPPr>
      <a:defRPr lang="en-US"/>
    </a:defPPr>
    <a:lvl1pPr algn="l" rtl="0" eaLnBrk="0" fontAlgn="base" hangingPunct="0">
      <a:spcBef>
        <a:spcPct val="0"/>
      </a:spcBef>
      <a:spcAft>
        <a:spcPct val="0"/>
      </a:spcAft>
      <a:defRPr sz="3200" kern="1200">
        <a:solidFill>
          <a:schemeClr val="tx1"/>
        </a:solidFill>
        <a:latin typeface="Arial Narrow" panose="020B0606020202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3200" kern="1200">
        <a:solidFill>
          <a:schemeClr val="tx1"/>
        </a:solidFill>
        <a:latin typeface="Arial Narrow" panose="020B0606020202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3200" kern="1200">
        <a:solidFill>
          <a:schemeClr val="tx1"/>
        </a:solidFill>
        <a:latin typeface="Arial Narrow" panose="020B0606020202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3200" kern="1200">
        <a:solidFill>
          <a:schemeClr val="tx1"/>
        </a:solidFill>
        <a:latin typeface="Arial Narrow" panose="020B0606020202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3200" kern="1200">
        <a:solidFill>
          <a:schemeClr val="tx1"/>
        </a:solidFill>
        <a:latin typeface="Arial Narrow" panose="020B0606020202030204" pitchFamily="34" charset="0"/>
        <a:ea typeface="ＭＳ Ｐゴシック" panose="020B0600070205080204" pitchFamily="34" charset="-128"/>
        <a:cs typeface="+mn-cs"/>
      </a:defRPr>
    </a:lvl5pPr>
    <a:lvl6pPr marL="2286000" algn="l" defTabSz="914400" rtl="0" eaLnBrk="1" latinLnBrk="0" hangingPunct="1">
      <a:defRPr sz="3200" kern="1200">
        <a:solidFill>
          <a:schemeClr val="tx1"/>
        </a:solidFill>
        <a:latin typeface="Arial Narrow" panose="020B0606020202030204" pitchFamily="34" charset="0"/>
        <a:ea typeface="ＭＳ Ｐゴシック" panose="020B0600070205080204" pitchFamily="34" charset="-128"/>
        <a:cs typeface="+mn-cs"/>
      </a:defRPr>
    </a:lvl6pPr>
    <a:lvl7pPr marL="2743200" algn="l" defTabSz="914400" rtl="0" eaLnBrk="1" latinLnBrk="0" hangingPunct="1">
      <a:defRPr sz="3200" kern="1200">
        <a:solidFill>
          <a:schemeClr val="tx1"/>
        </a:solidFill>
        <a:latin typeface="Arial Narrow" panose="020B0606020202030204" pitchFamily="34" charset="0"/>
        <a:ea typeface="ＭＳ Ｐゴシック" panose="020B0600070205080204" pitchFamily="34" charset="-128"/>
        <a:cs typeface="+mn-cs"/>
      </a:defRPr>
    </a:lvl7pPr>
    <a:lvl8pPr marL="3200400" algn="l" defTabSz="914400" rtl="0" eaLnBrk="1" latinLnBrk="0" hangingPunct="1">
      <a:defRPr sz="3200" kern="1200">
        <a:solidFill>
          <a:schemeClr val="tx1"/>
        </a:solidFill>
        <a:latin typeface="Arial Narrow" panose="020B0606020202030204" pitchFamily="34" charset="0"/>
        <a:ea typeface="ＭＳ Ｐゴシック" panose="020B0600070205080204" pitchFamily="34" charset="-128"/>
        <a:cs typeface="+mn-cs"/>
      </a:defRPr>
    </a:lvl8pPr>
    <a:lvl9pPr marL="3657600" algn="l" defTabSz="914400" rtl="0" eaLnBrk="1" latinLnBrk="0" hangingPunct="1">
      <a:defRPr sz="3200" kern="1200">
        <a:solidFill>
          <a:schemeClr val="tx1"/>
        </a:solidFill>
        <a:latin typeface="Arial Narrow" panose="020B0606020202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58" autoAdjust="0"/>
    <p:restoredTop sz="86388" autoAdjust="0"/>
  </p:normalViewPr>
  <p:slideViewPr>
    <p:cSldViewPr>
      <p:cViewPr varScale="1">
        <p:scale>
          <a:sx n="55" d="100"/>
          <a:sy n="55" d="100"/>
        </p:scale>
        <p:origin x="32" y="44"/>
      </p:cViewPr>
      <p:guideLst>
        <p:guide orient="horz" pos="2160"/>
        <p:guide pos="2880"/>
      </p:guideLst>
    </p:cSldViewPr>
  </p:slideViewPr>
  <p:outlineViewPr>
    <p:cViewPr>
      <p:scale>
        <a:sx n="33" d="100"/>
        <a:sy n="33" d="100"/>
      </p:scale>
      <p:origin x="0" y="-14092"/>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 Id="rId6" Type="http://schemas.openxmlformats.org/officeDocument/2006/relationships/image" Target="../media/image7.png"/><Relationship Id="rId5" Type="http://schemas.openxmlformats.org/officeDocument/2006/relationships/image" Target="../media/image6.wmf"/><Relationship Id="rId4"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7C16FFF9-9963-4396-BDE5-83FE786D4AE3}"/>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Narrow" pitchFamily="-107" charset="0"/>
                <a:ea typeface="ＭＳ Ｐゴシック" pitchFamily="-107" charset="-128"/>
              </a:defRPr>
            </a:lvl1pPr>
          </a:lstStyle>
          <a:p>
            <a:pPr>
              <a:defRPr/>
            </a:pPr>
            <a:endParaRPr lang="en-US" altLang="en-US"/>
          </a:p>
        </p:txBody>
      </p:sp>
      <p:sp>
        <p:nvSpPr>
          <p:cNvPr id="13315" name="Rectangle 3">
            <a:extLst>
              <a:ext uri="{FF2B5EF4-FFF2-40B4-BE49-F238E27FC236}">
                <a16:creationId xmlns:a16="http://schemas.microsoft.com/office/drawing/2014/main" id="{4E0EFA5C-4AD0-4F3F-9742-19C11312C696}"/>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Narrow" pitchFamily="-107" charset="0"/>
                <a:ea typeface="ＭＳ Ｐゴシック" pitchFamily="-107" charset="-128"/>
              </a:defRPr>
            </a:lvl1pPr>
          </a:lstStyle>
          <a:p>
            <a:pPr>
              <a:defRPr/>
            </a:pPr>
            <a:endParaRPr lang="en-US" altLang="en-US"/>
          </a:p>
        </p:txBody>
      </p:sp>
      <p:sp>
        <p:nvSpPr>
          <p:cNvPr id="3076" name="Rectangle 4">
            <a:extLst>
              <a:ext uri="{FF2B5EF4-FFF2-40B4-BE49-F238E27FC236}">
                <a16:creationId xmlns:a16="http://schemas.microsoft.com/office/drawing/2014/main" id="{B0B1734F-90EE-447F-9C0A-57CDA391FB8A}"/>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7" name="Rectangle 5">
            <a:extLst>
              <a:ext uri="{FF2B5EF4-FFF2-40B4-BE49-F238E27FC236}">
                <a16:creationId xmlns:a16="http://schemas.microsoft.com/office/drawing/2014/main" id="{8FD115E4-A6C2-4C2B-B3F2-A329396E8053}"/>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3318" name="Rectangle 6">
            <a:extLst>
              <a:ext uri="{FF2B5EF4-FFF2-40B4-BE49-F238E27FC236}">
                <a16:creationId xmlns:a16="http://schemas.microsoft.com/office/drawing/2014/main" id="{89E41644-875A-4BE9-8FAB-180D18EB8874}"/>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Narrow" pitchFamily="-107" charset="0"/>
                <a:ea typeface="ＭＳ Ｐゴシック" pitchFamily="-107" charset="-128"/>
              </a:defRPr>
            </a:lvl1pPr>
          </a:lstStyle>
          <a:p>
            <a:pPr>
              <a:defRPr/>
            </a:pPr>
            <a:endParaRPr lang="en-US" altLang="en-US"/>
          </a:p>
        </p:txBody>
      </p:sp>
      <p:sp>
        <p:nvSpPr>
          <p:cNvPr id="13319" name="Rectangle 7">
            <a:extLst>
              <a:ext uri="{FF2B5EF4-FFF2-40B4-BE49-F238E27FC236}">
                <a16:creationId xmlns:a16="http://schemas.microsoft.com/office/drawing/2014/main" id="{22E96312-1FF6-4E03-A612-4D8ADA0A3C78}"/>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DB911E97-3720-47C6-B3B1-F54582F0048C}"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1pPr>
    <a:lvl2pPr marL="4572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43101BA7-703F-457E-8190-582984245AB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C26B338-7610-4670-BF54-8EEC83F4DD97}" type="slidenum">
              <a:rPr lang="en-US" altLang="en-US">
                <a:latin typeface="Arial Narrow" panose="020B0606020202030204" pitchFamily="34" charset="0"/>
              </a:rPr>
              <a:pPr>
                <a:spcBef>
                  <a:spcPct val="0"/>
                </a:spcBef>
              </a:pPr>
              <a:t>5</a:t>
            </a:fld>
            <a:endParaRPr lang="en-US" altLang="en-US">
              <a:latin typeface="Arial Narrow" panose="020B0606020202030204" pitchFamily="34" charset="0"/>
            </a:endParaRPr>
          </a:p>
        </p:txBody>
      </p:sp>
      <p:sp>
        <p:nvSpPr>
          <p:cNvPr id="9219" name="Rectangle 2">
            <a:extLst>
              <a:ext uri="{FF2B5EF4-FFF2-40B4-BE49-F238E27FC236}">
                <a16:creationId xmlns:a16="http://schemas.microsoft.com/office/drawing/2014/main" id="{E95B75AB-377B-45FF-97FD-52E21436BB4C}"/>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3EDE17C6-6CEB-4823-BA78-75DFD9466A2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solidFill>
                  <a:srgbClr val="000000"/>
                </a:solidFill>
                <a:latin typeface="Verdana" panose="020B0604030504040204" pitchFamily="34" charset="0"/>
                <a:ea typeface="ＭＳ Ｐゴシック" panose="020B0600070205080204" pitchFamily="34" charset="-128"/>
              </a:rPr>
              <a:t>A sloping surface, such as a ramp. An inclined plane can be used to alter the effort and distance involved in doing work, such as lifting loads. The trade-off is that an object must be moved a longer distance than if it was lifted straight up, but less force is needed.</a:t>
            </a:r>
            <a:br>
              <a:rPr lang="en-US" altLang="en-US">
                <a:solidFill>
                  <a:srgbClr val="000000"/>
                </a:solidFill>
                <a:latin typeface="Verdana" panose="020B0604030504040204" pitchFamily="34" charset="0"/>
                <a:ea typeface="ＭＳ Ｐゴシック" panose="020B0600070205080204" pitchFamily="34" charset="-128"/>
              </a:rPr>
            </a:br>
            <a:r>
              <a:rPr lang="en-US" altLang="en-US">
                <a:solidFill>
                  <a:srgbClr val="000000"/>
                </a:solidFill>
                <a:latin typeface="Verdana" panose="020B0604030504040204" pitchFamily="34" charset="0"/>
                <a:ea typeface="ＭＳ Ｐゴシック" panose="020B0600070205080204" pitchFamily="34" charset="-128"/>
              </a:rPr>
              <a:t>You can use this machine to move an object to a lower or higher place.  Inclined planes make the work of moving things easier.  You would need less energy and force to move objects with an inclined plane. </a:t>
            </a:r>
          </a:p>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2">
            <a:extLst>
              <a:ext uri="{FF2B5EF4-FFF2-40B4-BE49-F238E27FC236}">
                <a16:creationId xmlns:a16="http://schemas.microsoft.com/office/drawing/2014/main" id="{18260BA5-3CCC-42DF-991E-4381148C7448}"/>
              </a:ext>
            </a:extLst>
          </p:cNvPr>
          <p:cNvSpPr>
            <a:spLocks/>
          </p:cNvSpPr>
          <p:nvPr/>
        </p:nvSpPr>
        <p:spPr bwMode="hidden">
          <a:xfrm>
            <a:off x="-11113" y="1836738"/>
            <a:ext cx="2268538" cy="2709862"/>
          </a:xfrm>
          <a:custGeom>
            <a:avLst/>
            <a:gdLst/>
            <a:ahLst/>
            <a:cxnLst>
              <a:cxn ang="0">
                <a:pos x="808" y="283"/>
              </a:cxn>
              <a:cxn ang="0">
                <a:pos x="673" y="252"/>
              </a:cxn>
              <a:cxn ang="0">
                <a:pos x="654" y="0"/>
              </a:cxn>
              <a:cxn ang="0">
                <a:pos x="488" y="13"/>
              </a:cxn>
              <a:cxn ang="0">
                <a:pos x="476" y="252"/>
              </a:cxn>
              <a:cxn ang="0">
                <a:pos x="365" y="290"/>
              </a:cxn>
              <a:cxn ang="0">
                <a:pos x="206" y="86"/>
              </a:cxn>
              <a:cxn ang="0">
                <a:pos x="95" y="148"/>
              </a:cxn>
              <a:cxn ang="0">
                <a:pos x="200" y="376"/>
              </a:cxn>
              <a:cxn ang="0">
                <a:pos x="126" y="450"/>
              </a:cxn>
              <a:cxn ang="0">
                <a:pos x="0" y="423"/>
              </a:cxn>
              <a:cxn ang="0">
                <a:pos x="0" y="1273"/>
              </a:cxn>
              <a:cxn ang="0">
                <a:pos x="101" y="1226"/>
              </a:cxn>
              <a:cxn ang="0">
                <a:pos x="181" y="1306"/>
              </a:cxn>
              <a:cxn ang="0">
                <a:pos x="70" y="1509"/>
              </a:cxn>
              <a:cxn ang="0">
                <a:pos x="175" y="1596"/>
              </a:cxn>
              <a:cxn ang="0">
                <a:pos x="365" y="1411"/>
              </a:cxn>
              <a:cxn ang="0">
                <a:pos x="476" y="1448"/>
              </a:cxn>
              <a:cxn ang="0">
                <a:pos x="501" y="1700"/>
              </a:cxn>
              <a:cxn ang="0">
                <a:pos x="667" y="1707"/>
              </a:cxn>
              <a:cxn ang="0">
                <a:pos x="685" y="1442"/>
              </a:cxn>
              <a:cxn ang="0">
                <a:pos x="826" y="1405"/>
              </a:cxn>
              <a:cxn ang="0">
                <a:pos x="993" y="1590"/>
              </a:cxn>
              <a:cxn ang="0">
                <a:pos x="1103" y="1522"/>
              </a:cxn>
              <a:cxn ang="0">
                <a:pos x="993" y="1300"/>
              </a:cxn>
              <a:cxn ang="0">
                <a:pos x="1067" y="1207"/>
              </a:cxn>
              <a:cxn ang="0">
                <a:pos x="1288" y="1312"/>
              </a:cxn>
              <a:cxn ang="0">
                <a:pos x="1355" y="1196"/>
              </a:cxn>
              <a:cxn ang="0">
                <a:pos x="1153" y="1047"/>
              </a:cxn>
              <a:cxn ang="0">
                <a:pos x="1177" y="918"/>
              </a:cxn>
              <a:cxn ang="0">
                <a:pos x="1429" y="894"/>
              </a:cxn>
              <a:cxn ang="0">
                <a:pos x="1423" y="764"/>
              </a:cxn>
              <a:cxn ang="0">
                <a:pos x="1171" y="727"/>
              </a:cxn>
              <a:cxn ang="0">
                <a:pos x="1146" y="629"/>
              </a:cxn>
              <a:cxn ang="0">
                <a:pos x="1349" y="487"/>
              </a:cxn>
              <a:cxn ang="0">
                <a:pos x="1282" y="370"/>
              </a:cxn>
              <a:cxn ang="0">
                <a:pos x="1054" y="462"/>
              </a:cxn>
              <a:cxn ang="0">
                <a:pos x="980" y="388"/>
              </a:cxn>
              <a:cxn ang="0">
                <a:pos x="1097" y="173"/>
              </a:cxn>
              <a:cxn ang="0">
                <a:pos x="986" y="105"/>
              </a:cxn>
              <a:cxn ang="0">
                <a:pos x="808" y="283"/>
              </a:cxn>
            </a:cxnLst>
            <a:rect l="0" t="0" r="r" b="b"/>
            <a:pathLst>
              <a:path w="1429" h="1707">
                <a:moveTo>
                  <a:pt x="808" y="283"/>
                </a:moveTo>
                <a:lnTo>
                  <a:pt x="673" y="252"/>
                </a:lnTo>
                <a:lnTo>
                  <a:pt x="654" y="0"/>
                </a:lnTo>
                <a:lnTo>
                  <a:pt x="488" y="13"/>
                </a:lnTo>
                <a:lnTo>
                  <a:pt x="476" y="252"/>
                </a:lnTo>
                <a:lnTo>
                  <a:pt x="365" y="290"/>
                </a:lnTo>
                <a:lnTo>
                  <a:pt x="206" y="86"/>
                </a:lnTo>
                <a:lnTo>
                  <a:pt x="95" y="148"/>
                </a:lnTo>
                <a:lnTo>
                  <a:pt x="200" y="376"/>
                </a:lnTo>
                <a:lnTo>
                  <a:pt x="126" y="450"/>
                </a:lnTo>
                <a:lnTo>
                  <a:pt x="0" y="423"/>
                </a:lnTo>
                <a:lnTo>
                  <a:pt x="0" y="1273"/>
                </a:lnTo>
                <a:lnTo>
                  <a:pt x="101" y="1226"/>
                </a:lnTo>
                <a:lnTo>
                  <a:pt x="181" y="1306"/>
                </a:lnTo>
                <a:lnTo>
                  <a:pt x="70" y="1509"/>
                </a:lnTo>
                <a:lnTo>
                  <a:pt x="175" y="1596"/>
                </a:lnTo>
                <a:lnTo>
                  <a:pt x="365" y="1411"/>
                </a:lnTo>
                <a:lnTo>
                  <a:pt x="476" y="1448"/>
                </a:lnTo>
                <a:lnTo>
                  <a:pt x="501" y="1700"/>
                </a:lnTo>
                <a:lnTo>
                  <a:pt x="667" y="1707"/>
                </a:lnTo>
                <a:lnTo>
                  <a:pt x="685" y="1442"/>
                </a:lnTo>
                <a:lnTo>
                  <a:pt x="826" y="1405"/>
                </a:lnTo>
                <a:lnTo>
                  <a:pt x="993" y="1590"/>
                </a:lnTo>
                <a:lnTo>
                  <a:pt x="1103" y="1522"/>
                </a:lnTo>
                <a:lnTo>
                  <a:pt x="993" y="1300"/>
                </a:lnTo>
                <a:lnTo>
                  <a:pt x="1067" y="1207"/>
                </a:lnTo>
                <a:lnTo>
                  <a:pt x="1288" y="1312"/>
                </a:lnTo>
                <a:lnTo>
                  <a:pt x="1355" y="1196"/>
                </a:lnTo>
                <a:lnTo>
                  <a:pt x="1153" y="1047"/>
                </a:lnTo>
                <a:lnTo>
                  <a:pt x="1177" y="918"/>
                </a:lnTo>
                <a:lnTo>
                  <a:pt x="1429" y="894"/>
                </a:lnTo>
                <a:lnTo>
                  <a:pt x="1423" y="764"/>
                </a:lnTo>
                <a:lnTo>
                  <a:pt x="1171" y="727"/>
                </a:lnTo>
                <a:lnTo>
                  <a:pt x="1146" y="629"/>
                </a:lnTo>
                <a:lnTo>
                  <a:pt x="1349" y="487"/>
                </a:lnTo>
                <a:lnTo>
                  <a:pt x="1282" y="370"/>
                </a:lnTo>
                <a:lnTo>
                  <a:pt x="1054" y="462"/>
                </a:lnTo>
                <a:lnTo>
                  <a:pt x="980" y="388"/>
                </a:lnTo>
                <a:lnTo>
                  <a:pt x="1097" y="173"/>
                </a:lnTo>
                <a:lnTo>
                  <a:pt x="986" y="105"/>
                </a:lnTo>
                <a:lnTo>
                  <a:pt x="808" y="283"/>
                </a:lnTo>
                <a:close/>
              </a:path>
            </a:pathLst>
          </a:custGeom>
          <a:gradFill rotWithShape="0">
            <a:gsLst>
              <a:gs pos="0">
                <a:schemeClr val="accent2"/>
              </a:gs>
              <a:gs pos="100000">
                <a:schemeClr val="bg1"/>
              </a:gs>
            </a:gsLst>
            <a:lin ang="0" scaled="1"/>
          </a:gradFill>
          <a:ln w="9525">
            <a:noFill/>
            <a:round/>
            <a:headEnd/>
            <a:tailEnd/>
          </a:ln>
          <a:effectLst/>
        </p:spPr>
        <p:txBody>
          <a:bodyPr wrap="none" anchor="ctr"/>
          <a:lstStyle>
            <a:lvl1pPr eaLnBrk="0" hangingPunct="0">
              <a:defRPr sz="3200">
                <a:solidFill>
                  <a:schemeClr val="tx1"/>
                </a:solidFill>
                <a:latin typeface="Arial Narrow" pitchFamily="-107" charset="0"/>
                <a:ea typeface="ＭＳ Ｐゴシック" pitchFamily="-107" charset="-128"/>
              </a:defRPr>
            </a:lvl1pPr>
            <a:lvl2pPr marL="37931725" indent="-37474525" eaLnBrk="0" hangingPunct="0">
              <a:defRPr sz="3200">
                <a:solidFill>
                  <a:schemeClr val="tx1"/>
                </a:solidFill>
                <a:latin typeface="Arial Narrow" pitchFamily="-107" charset="0"/>
                <a:ea typeface="ＭＳ Ｐゴシック" pitchFamily="-107" charset="-128"/>
              </a:defRPr>
            </a:lvl2pPr>
            <a:lvl3pPr eaLnBrk="0" hangingPunct="0">
              <a:defRPr sz="3200">
                <a:solidFill>
                  <a:schemeClr val="tx1"/>
                </a:solidFill>
                <a:latin typeface="Arial Narrow" pitchFamily="-107" charset="0"/>
                <a:ea typeface="ＭＳ Ｐゴシック" pitchFamily="-107" charset="-128"/>
              </a:defRPr>
            </a:lvl3pPr>
            <a:lvl4pPr eaLnBrk="0" hangingPunct="0">
              <a:defRPr sz="3200">
                <a:solidFill>
                  <a:schemeClr val="tx1"/>
                </a:solidFill>
                <a:latin typeface="Arial Narrow" pitchFamily="-107" charset="0"/>
                <a:ea typeface="ＭＳ Ｐゴシック" pitchFamily="-107" charset="-128"/>
              </a:defRPr>
            </a:lvl4pPr>
            <a:lvl5pPr eaLnBrk="0" hangingPunct="0">
              <a:defRPr sz="3200">
                <a:solidFill>
                  <a:schemeClr val="tx1"/>
                </a:solidFill>
                <a:latin typeface="Arial Narrow" pitchFamily="-107" charset="0"/>
                <a:ea typeface="ＭＳ Ｐゴシック" pitchFamily="-107" charset="-128"/>
              </a:defRPr>
            </a:lvl5pPr>
            <a:lvl6pPr marL="457200" eaLnBrk="0" fontAlgn="base" hangingPunct="0">
              <a:spcBef>
                <a:spcPct val="0"/>
              </a:spcBef>
              <a:spcAft>
                <a:spcPct val="0"/>
              </a:spcAft>
              <a:defRPr sz="3200">
                <a:solidFill>
                  <a:schemeClr val="tx1"/>
                </a:solidFill>
                <a:latin typeface="Arial Narrow" pitchFamily="-107" charset="0"/>
                <a:ea typeface="ＭＳ Ｐゴシック" pitchFamily="-107" charset="-128"/>
              </a:defRPr>
            </a:lvl6pPr>
            <a:lvl7pPr marL="914400" eaLnBrk="0" fontAlgn="base" hangingPunct="0">
              <a:spcBef>
                <a:spcPct val="0"/>
              </a:spcBef>
              <a:spcAft>
                <a:spcPct val="0"/>
              </a:spcAft>
              <a:defRPr sz="3200">
                <a:solidFill>
                  <a:schemeClr val="tx1"/>
                </a:solidFill>
                <a:latin typeface="Arial Narrow" pitchFamily="-107" charset="0"/>
                <a:ea typeface="ＭＳ Ｐゴシック" pitchFamily="-107" charset="-128"/>
              </a:defRPr>
            </a:lvl7pPr>
            <a:lvl8pPr marL="1371600" eaLnBrk="0" fontAlgn="base" hangingPunct="0">
              <a:spcBef>
                <a:spcPct val="0"/>
              </a:spcBef>
              <a:spcAft>
                <a:spcPct val="0"/>
              </a:spcAft>
              <a:defRPr sz="3200">
                <a:solidFill>
                  <a:schemeClr val="tx1"/>
                </a:solidFill>
                <a:latin typeface="Arial Narrow" pitchFamily="-107" charset="0"/>
                <a:ea typeface="ＭＳ Ｐゴシック" pitchFamily="-107" charset="-128"/>
              </a:defRPr>
            </a:lvl8pPr>
            <a:lvl9pPr marL="1828800" eaLnBrk="0" fontAlgn="base" hangingPunct="0">
              <a:spcBef>
                <a:spcPct val="0"/>
              </a:spcBef>
              <a:spcAft>
                <a:spcPct val="0"/>
              </a:spcAft>
              <a:defRPr sz="3200">
                <a:solidFill>
                  <a:schemeClr val="tx1"/>
                </a:solidFill>
                <a:latin typeface="Arial Narrow" pitchFamily="-107" charset="0"/>
                <a:ea typeface="ＭＳ Ｐゴシック" pitchFamily="-107" charset="-128"/>
              </a:defRPr>
            </a:lvl9pPr>
          </a:lstStyle>
          <a:p>
            <a:pPr eaLnBrk="1" hangingPunct="1">
              <a:defRPr/>
            </a:pPr>
            <a:endParaRPr lang="en-US" altLang="en-US"/>
          </a:p>
        </p:txBody>
      </p:sp>
      <p:sp>
        <p:nvSpPr>
          <p:cNvPr id="5" name="Freeform 3">
            <a:extLst>
              <a:ext uri="{FF2B5EF4-FFF2-40B4-BE49-F238E27FC236}">
                <a16:creationId xmlns:a16="http://schemas.microsoft.com/office/drawing/2014/main" id="{8D9B3A37-9227-473D-A406-E55205962D1C}"/>
              </a:ext>
            </a:extLst>
          </p:cNvPr>
          <p:cNvSpPr>
            <a:spLocks/>
          </p:cNvSpPr>
          <p:nvPr/>
        </p:nvSpPr>
        <p:spPr bwMode="hidden">
          <a:xfrm>
            <a:off x="107950" y="15875"/>
            <a:ext cx="838200" cy="787400"/>
          </a:xfrm>
          <a:custGeom>
            <a:avLst/>
            <a:gdLst/>
            <a:ahLst/>
            <a:cxnLst>
              <a:cxn ang="0">
                <a:pos x="335" y="56"/>
              </a:cxn>
              <a:cxn ang="0">
                <a:pos x="293" y="46"/>
              </a:cxn>
              <a:cxn ang="0">
                <a:pos x="288" y="0"/>
              </a:cxn>
              <a:cxn ang="0">
                <a:pos x="238" y="0"/>
              </a:cxn>
              <a:cxn ang="0">
                <a:pos x="232" y="46"/>
              </a:cxn>
              <a:cxn ang="0">
                <a:pos x="198" y="58"/>
              </a:cxn>
              <a:cxn ang="0">
                <a:pos x="146" y="0"/>
              </a:cxn>
              <a:cxn ang="0">
                <a:pos x="114" y="14"/>
              </a:cxn>
              <a:cxn ang="0">
                <a:pos x="147" y="84"/>
              </a:cxn>
              <a:cxn ang="0">
                <a:pos x="124" y="107"/>
              </a:cxn>
              <a:cxn ang="0">
                <a:pos x="50" y="81"/>
              </a:cxn>
              <a:cxn ang="0">
                <a:pos x="32" y="109"/>
              </a:cxn>
              <a:cxn ang="0">
                <a:pos x="90" y="159"/>
              </a:cxn>
              <a:cxn ang="0">
                <a:pos x="80" y="197"/>
              </a:cxn>
              <a:cxn ang="0">
                <a:pos x="2" y="202"/>
              </a:cxn>
              <a:cxn ang="0">
                <a:pos x="0" y="244"/>
              </a:cxn>
              <a:cxn ang="0">
                <a:pos x="80" y="256"/>
              </a:cxn>
              <a:cxn ang="0">
                <a:pos x="88" y="292"/>
              </a:cxn>
              <a:cxn ang="0">
                <a:pos x="29" y="345"/>
              </a:cxn>
              <a:cxn ang="0">
                <a:pos x="50" y="378"/>
              </a:cxn>
              <a:cxn ang="0">
                <a:pos x="116" y="347"/>
              </a:cxn>
              <a:cxn ang="0">
                <a:pos x="141" y="372"/>
              </a:cxn>
              <a:cxn ang="0">
                <a:pos x="107" y="435"/>
              </a:cxn>
              <a:cxn ang="0">
                <a:pos x="139" y="462"/>
              </a:cxn>
              <a:cxn ang="0">
                <a:pos x="198" y="404"/>
              </a:cxn>
              <a:cxn ang="0">
                <a:pos x="232" y="416"/>
              </a:cxn>
              <a:cxn ang="0">
                <a:pos x="240" y="494"/>
              </a:cxn>
              <a:cxn ang="0">
                <a:pos x="292" y="496"/>
              </a:cxn>
              <a:cxn ang="0">
                <a:pos x="297" y="414"/>
              </a:cxn>
              <a:cxn ang="0">
                <a:pos x="341" y="403"/>
              </a:cxn>
              <a:cxn ang="0">
                <a:pos x="393" y="460"/>
              </a:cxn>
              <a:cxn ang="0">
                <a:pos x="427" y="439"/>
              </a:cxn>
              <a:cxn ang="0">
                <a:pos x="393" y="370"/>
              </a:cxn>
              <a:cxn ang="0">
                <a:pos x="416" y="341"/>
              </a:cxn>
              <a:cxn ang="0">
                <a:pos x="484" y="374"/>
              </a:cxn>
              <a:cxn ang="0">
                <a:pos x="505" y="338"/>
              </a:cxn>
              <a:cxn ang="0">
                <a:pos x="442" y="292"/>
              </a:cxn>
              <a:cxn ang="0">
                <a:pos x="450" y="252"/>
              </a:cxn>
              <a:cxn ang="0">
                <a:pos x="528" y="244"/>
              </a:cxn>
              <a:cxn ang="0">
                <a:pos x="526" y="204"/>
              </a:cxn>
              <a:cxn ang="0">
                <a:pos x="448" y="193"/>
              </a:cxn>
              <a:cxn ang="0">
                <a:pos x="440" y="162"/>
              </a:cxn>
              <a:cxn ang="0">
                <a:pos x="503" y="119"/>
              </a:cxn>
              <a:cxn ang="0">
                <a:pos x="482" y="82"/>
              </a:cxn>
              <a:cxn ang="0">
                <a:pos x="412" y="111"/>
              </a:cxn>
              <a:cxn ang="0">
                <a:pos x="389" y="88"/>
              </a:cxn>
              <a:cxn ang="0">
                <a:pos x="425" y="21"/>
              </a:cxn>
              <a:cxn ang="0">
                <a:pos x="391" y="0"/>
              </a:cxn>
              <a:cxn ang="0">
                <a:pos x="335" y="56"/>
              </a:cxn>
            </a:cxnLst>
            <a:rect l="0" t="0" r="r" b="b"/>
            <a:pathLst>
              <a:path w="528" h="496">
                <a:moveTo>
                  <a:pt x="335" y="56"/>
                </a:moveTo>
                <a:lnTo>
                  <a:pt x="293" y="46"/>
                </a:lnTo>
                <a:lnTo>
                  <a:pt x="288" y="0"/>
                </a:lnTo>
                <a:lnTo>
                  <a:pt x="238" y="0"/>
                </a:lnTo>
                <a:lnTo>
                  <a:pt x="232" y="46"/>
                </a:lnTo>
                <a:lnTo>
                  <a:pt x="198" y="58"/>
                </a:lnTo>
                <a:lnTo>
                  <a:pt x="146" y="0"/>
                </a:lnTo>
                <a:lnTo>
                  <a:pt x="114" y="14"/>
                </a:lnTo>
                <a:lnTo>
                  <a:pt x="147" y="84"/>
                </a:lnTo>
                <a:lnTo>
                  <a:pt x="124" y="107"/>
                </a:lnTo>
                <a:lnTo>
                  <a:pt x="50" y="81"/>
                </a:lnTo>
                <a:lnTo>
                  <a:pt x="32" y="109"/>
                </a:lnTo>
                <a:lnTo>
                  <a:pt x="90" y="159"/>
                </a:lnTo>
                <a:lnTo>
                  <a:pt x="80" y="197"/>
                </a:lnTo>
                <a:lnTo>
                  <a:pt x="2" y="202"/>
                </a:lnTo>
                <a:lnTo>
                  <a:pt x="0" y="244"/>
                </a:lnTo>
                <a:lnTo>
                  <a:pt x="80" y="256"/>
                </a:lnTo>
                <a:lnTo>
                  <a:pt x="88" y="292"/>
                </a:lnTo>
                <a:lnTo>
                  <a:pt x="29" y="345"/>
                </a:lnTo>
                <a:lnTo>
                  <a:pt x="50" y="378"/>
                </a:lnTo>
                <a:lnTo>
                  <a:pt x="116" y="347"/>
                </a:lnTo>
                <a:lnTo>
                  <a:pt x="141" y="372"/>
                </a:lnTo>
                <a:lnTo>
                  <a:pt x="107" y="435"/>
                </a:lnTo>
                <a:lnTo>
                  <a:pt x="139" y="462"/>
                </a:lnTo>
                <a:lnTo>
                  <a:pt x="198" y="404"/>
                </a:lnTo>
                <a:lnTo>
                  <a:pt x="232" y="416"/>
                </a:lnTo>
                <a:lnTo>
                  <a:pt x="240" y="494"/>
                </a:lnTo>
                <a:lnTo>
                  <a:pt x="292" y="496"/>
                </a:lnTo>
                <a:lnTo>
                  <a:pt x="297" y="414"/>
                </a:lnTo>
                <a:lnTo>
                  <a:pt x="341" y="403"/>
                </a:lnTo>
                <a:lnTo>
                  <a:pt x="393" y="460"/>
                </a:lnTo>
                <a:lnTo>
                  <a:pt x="427" y="439"/>
                </a:lnTo>
                <a:lnTo>
                  <a:pt x="393" y="370"/>
                </a:lnTo>
                <a:lnTo>
                  <a:pt x="416" y="341"/>
                </a:lnTo>
                <a:lnTo>
                  <a:pt x="484" y="374"/>
                </a:lnTo>
                <a:lnTo>
                  <a:pt x="505" y="338"/>
                </a:lnTo>
                <a:lnTo>
                  <a:pt x="442" y="292"/>
                </a:lnTo>
                <a:lnTo>
                  <a:pt x="450" y="252"/>
                </a:lnTo>
                <a:lnTo>
                  <a:pt x="528" y="244"/>
                </a:lnTo>
                <a:lnTo>
                  <a:pt x="526" y="204"/>
                </a:lnTo>
                <a:lnTo>
                  <a:pt x="448" y="193"/>
                </a:lnTo>
                <a:lnTo>
                  <a:pt x="440" y="162"/>
                </a:lnTo>
                <a:lnTo>
                  <a:pt x="503" y="119"/>
                </a:lnTo>
                <a:lnTo>
                  <a:pt x="482" y="82"/>
                </a:lnTo>
                <a:lnTo>
                  <a:pt x="412" y="111"/>
                </a:lnTo>
                <a:lnTo>
                  <a:pt x="389" y="88"/>
                </a:lnTo>
                <a:lnTo>
                  <a:pt x="425" y="21"/>
                </a:lnTo>
                <a:lnTo>
                  <a:pt x="391" y="0"/>
                </a:lnTo>
                <a:lnTo>
                  <a:pt x="335" y="56"/>
                </a:lnTo>
                <a:close/>
              </a:path>
            </a:pathLst>
          </a:custGeom>
          <a:gradFill rotWithShape="0">
            <a:gsLst>
              <a:gs pos="0">
                <a:schemeClr val="accent1"/>
              </a:gs>
              <a:gs pos="100000">
                <a:schemeClr val="bg1"/>
              </a:gs>
            </a:gsLst>
            <a:lin ang="2700000" scaled="1"/>
          </a:gradFill>
          <a:ln w="9525">
            <a:noFill/>
            <a:round/>
            <a:headEnd/>
            <a:tailEnd/>
          </a:ln>
          <a:effectLst/>
        </p:spPr>
        <p:txBody>
          <a:bodyPr wrap="none" anchor="ctr"/>
          <a:lstStyle>
            <a:lvl1pPr eaLnBrk="0" hangingPunct="0">
              <a:defRPr sz="3200">
                <a:solidFill>
                  <a:schemeClr val="tx1"/>
                </a:solidFill>
                <a:latin typeface="Arial Narrow" pitchFamily="-107" charset="0"/>
                <a:ea typeface="ＭＳ Ｐゴシック" pitchFamily="-107" charset="-128"/>
              </a:defRPr>
            </a:lvl1pPr>
            <a:lvl2pPr marL="37931725" indent="-37474525" eaLnBrk="0" hangingPunct="0">
              <a:defRPr sz="3200">
                <a:solidFill>
                  <a:schemeClr val="tx1"/>
                </a:solidFill>
                <a:latin typeface="Arial Narrow" pitchFamily="-107" charset="0"/>
                <a:ea typeface="ＭＳ Ｐゴシック" pitchFamily="-107" charset="-128"/>
              </a:defRPr>
            </a:lvl2pPr>
            <a:lvl3pPr eaLnBrk="0" hangingPunct="0">
              <a:defRPr sz="3200">
                <a:solidFill>
                  <a:schemeClr val="tx1"/>
                </a:solidFill>
                <a:latin typeface="Arial Narrow" pitchFamily="-107" charset="0"/>
                <a:ea typeface="ＭＳ Ｐゴシック" pitchFamily="-107" charset="-128"/>
              </a:defRPr>
            </a:lvl3pPr>
            <a:lvl4pPr eaLnBrk="0" hangingPunct="0">
              <a:defRPr sz="3200">
                <a:solidFill>
                  <a:schemeClr val="tx1"/>
                </a:solidFill>
                <a:latin typeface="Arial Narrow" pitchFamily="-107" charset="0"/>
                <a:ea typeface="ＭＳ Ｐゴシック" pitchFamily="-107" charset="-128"/>
              </a:defRPr>
            </a:lvl4pPr>
            <a:lvl5pPr eaLnBrk="0" hangingPunct="0">
              <a:defRPr sz="3200">
                <a:solidFill>
                  <a:schemeClr val="tx1"/>
                </a:solidFill>
                <a:latin typeface="Arial Narrow" pitchFamily="-107" charset="0"/>
                <a:ea typeface="ＭＳ Ｐゴシック" pitchFamily="-107" charset="-128"/>
              </a:defRPr>
            </a:lvl5pPr>
            <a:lvl6pPr marL="457200" eaLnBrk="0" fontAlgn="base" hangingPunct="0">
              <a:spcBef>
                <a:spcPct val="0"/>
              </a:spcBef>
              <a:spcAft>
                <a:spcPct val="0"/>
              </a:spcAft>
              <a:defRPr sz="3200">
                <a:solidFill>
                  <a:schemeClr val="tx1"/>
                </a:solidFill>
                <a:latin typeface="Arial Narrow" pitchFamily="-107" charset="0"/>
                <a:ea typeface="ＭＳ Ｐゴシック" pitchFamily="-107" charset="-128"/>
              </a:defRPr>
            </a:lvl6pPr>
            <a:lvl7pPr marL="914400" eaLnBrk="0" fontAlgn="base" hangingPunct="0">
              <a:spcBef>
                <a:spcPct val="0"/>
              </a:spcBef>
              <a:spcAft>
                <a:spcPct val="0"/>
              </a:spcAft>
              <a:defRPr sz="3200">
                <a:solidFill>
                  <a:schemeClr val="tx1"/>
                </a:solidFill>
                <a:latin typeface="Arial Narrow" pitchFamily="-107" charset="0"/>
                <a:ea typeface="ＭＳ Ｐゴシック" pitchFamily="-107" charset="-128"/>
              </a:defRPr>
            </a:lvl7pPr>
            <a:lvl8pPr marL="1371600" eaLnBrk="0" fontAlgn="base" hangingPunct="0">
              <a:spcBef>
                <a:spcPct val="0"/>
              </a:spcBef>
              <a:spcAft>
                <a:spcPct val="0"/>
              </a:spcAft>
              <a:defRPr sz="3200">
                <a:solidFill>
                  <a:schemeClr val="tx1"/>
                </a:solidFill>
                <a:latin typeface="Arial Narrow" pitchFamily="-107" charset="0"/>
                <a:ea typeface="ＭＳ Ｐゴシック" pitchFamily="-107" charset="-128"/>
              </a:defRPr>
            </a:lvl8pPr>
            <a:lvl9pPr marL="1828800" eaLnBrk="0" fontAlgn="base" hangingPunct="0">
              <a:spcBef>
                <a:spcPct val="0"/>
              </a:spcBef>
              <a:spcAft>
                <a:spcPct val="0"/>
              </a:spcAft>
              <a:defRPr sz="3200">
                <a:solidFill>
                  <a:schemeClr val="tx1"/>
                </a:solidFill>
                <a:latin typeface="Arial Narrow" pitchFamily="-107" charset="0"/>
                <a:ea typeface="ＭＳ Ｐゴシック" pitchFamily="-107" charset="-128"/>
              </a:defRPr>
            </a:lvl9pPr>
          </a:lstStyle>
          <a:p>
            <a:pPr eaLnBrk="1" hangingPunct="1">
              <a:defRPr/>
            </a:pPr>
            <a:endParaRPr lang="en-US" altLang="en-US"/>
          </a:p>
        </p:txBody>
      </p:sp>
      <p:sp>
        <p:nvSpPr>
          <p:cNvPr id="6" name="Freeform 4">
            <a:extLst>
              <a:ext uri="{FF2B5EF4-FFF2-40B4-BE49-F238E27FC236}">
                <a16:creationId xmlns:a16="http://schemas.microsoft.com/office/drawing/2014/main" id="{16849F56-DA21-49A7-B052-AF798353F8A3}"/>
              </a:ext>
            </a:extLst>
          </p:cNvPr>
          <p:cNvSpPr>
            <a:spLocks/>
          </p:cNvSpPr>
          <p:nvPr/>
        </p:nvSpPr>
        <p:spPr bwMode="hidden">
          <a:xfrm>
            <a:off x="1192213" y="354013"/>
            <a:ext cx="2266950" cy="2270125"/>
          </a:xfrm>
          <a:custGeom>
            <a:avLst/>
            <a:gdLst/>
            <a:ahLst/>
            <a:cxnLst>
              <a:cxn ang="0">
                <a:pos x="1469" y="384"/>
              </a:cxn>
              <a:cxn ang="0">
                <a:pos x="1285" y="342"/>
              </a:cxn>
              <a:cxn ang="0">
                <a:pos x="1260" y="0"/>
              </a:cxn>
              <a:cxn ang="0">
                <a:pos x="1035" y="17"/>
              </a:cxn>
              <a:cxn ang="0">
                <a:pos x="1018" y="342"/>
              </a:cxn>
              <a:cxn ang="0">
                <a:pos x="868" y="393"/>
              </a:cxn>
              <a:cxn ang="0">
                <a:pos x="651" y="117"/>
              </a:cxn>
              <a:cxn ang="0">
                <a:pos x="501" y="201"/>
              </a:cxn>
              <a:cxn ang="0">
                <a:pos x="643" y="509"/>
              </a:cxn>
              <a:cxn ang="0">
                <a:pos x="543" y="610"/>
              </a:cxn>
              <a:cxn ang="0">
                <a:pos x="217" y="493"/>
              </a:cxn>
              <a:cxn ang="0">
                <a:pos x="142" y="618"/>
              </a:cxn>
              <a:cxn ang="0">
                <a:pos x="392" y="835"/>
              </a:cxn>
              <a:cxn ang="0">
                <a:pos x="351" y="1002"/>
              </a:cxn>
              <a:cxn ang="0">
                <a:pos x="8" y="1027"/>
              </a:cxn>
              <a:cxn ang="0">
                <a:pos x="0" y="1211"/>
              </a:cxn>
              <a:cxn ang="0">
                <a:pos x="351" y="1261"/>
              </a:cxn>
              <a:cxn ang="0">
                <a:pos x="384" y="1419"/>
              </a:cxn>
              <a:cxn ang="0">
                <a:pos x="125" y="1653"/>
              </a:cxn>
              <a:cxn ang="0">
                <a:pos x="217" y="1795"/>
              </a:cxn>
              <a:cxn ang="0">
                <a:pos x="509" y="1661"/>
              </a:cxn>
              <a:cxn ang="0">
                <a:pos x="618" y="1770"/>
              </a:cxn>
              <a:cxn ang="0">
                <a:pos x="467" y="2045"/>
              </a:cxn>
              <a:cxn ang="0">
                <a:pos x="609" y="2162"/>
              </a:cxn>
              <a:cxn ang="0">
                <a:pos x="868" y="1912"/>
              </a:cxn>
              <a:cxn ang="0">
                <a:pos x="1018" y="1962"/>
              </a:cxn>
              <a:cxn ang="0">
                <a:pos x="1052" y="2304"/>
              </a:cxn>
              <a:cxn ang="0">
                <a:pos x="1277" y="2313"/>
              </a:cxn>
              <a:cxn ang="0">
                <a:pos x="1302" y="1954"/>
              </a:cxn>
              <a:cxn ang="0">
                <a:pos x="1494" y="1904"/>
              </a:cxn>
              <a:cxn ang="0">
                <a:pos x="1720" y="2154"/>
              </a:cxn>
              <a:cxn ang="0">
                <a:pos x="1870" y="2062"/>
              </a:cxn>
              <a:cxn ang="0">
                <a:pos x="1720" y="1762"/>
              </a:cxn>
              <a:cxn ang="0">
                <a:pos x="1820" y="1636"/>
              </a:cxn>
              <a:cxn ang="0">
                <a:pos x="2120" y="1778"/>
              </a:cxn>
              <a:cxn ang="0">
                <a:pos x="2212" y="1620"/>
              </a:cxn>
              <a:cxn ang="0">
                <a:pos x="1937" y="1419"/>
              </a:cxn>
              <a:cxn ang="0">
                <a:pos x="1970" y="1244"/>
              </a:cxn>
              <a:cxn ang="0">
                <a:pos x="2312" y="1211"/>
              </a:cxn>
              <a:cxn ang="0">
                <a:pos x="2304" y="1035"/>
              </a:cxn>
              <a:cxn ang="0">
                <a:pos x="1962" y="985"/>
              </a:cxn>
              <a:cxn ang="0">
                <a:pos x="1928" y="852"/>
              </a:cxn>
              <a:cxn ang="0">
                <a:pos x="2204" y="660"/>
              </a:cxn>
              <a:cxn ang="0">
                <a:pos x="2112" y="501"/>
              </a:cxn>
              <a:cxn ang="0">
                <a:pos x="1803" y="626"/>
              </a:cxn>
              <a:cxn ang="0">
                <a:pos x="1703" y="526"/>
              </a:cxn>
              <a:cxn ang="0">
                <a:pos x="1861" y="234"/>
              </a:cxn>
              <a:cxn ang="0">
                <a:pos x="1711" y="142"/>
              </a:cxn>
              <a:cxn ang="0">
                <a:pos x="1469" y="384"/>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2"/>
              </a:gs>
              <a:gs pos="100000">
                <a:schemeClr val="bg1"/>
              </a:gs>
            </a:gsLst>
            <a:lin ang="18900000" scaled="1"/>
          </a:gradFill>
          <a:ln w="9525">
            <a:noFill/>
            <a:round/>
            <a:headEnd/>
            <a:tailEnd/>
          </a:ln>
          <a:effectLst/>
        </p:spPr>
        <p:txBody>
          <a:bodyPr wrap="none" anchor="ctr"/>
          <a:lstStyle>
            <a:lvl1pPr eaLnBrk="0" hangingPunct="0">
              <a:defRPr sz="3200">
                <a:solidFill>
                  <a:schemeClr val="tx1"/>
                </a:solidFill>
                <a:latin typeface="Arial Narrow" pitchFamily="-107" charset="0"/>
                <a:ea typeface="ＭＳ Ｐゴシック" pitchFamily="-107" charset="-128"/>
              </a:defRPr>
            </a:lvl1pPr>
            <a:lvl2pPr marL="37931725" indent="-37474525" eaLnBrk="0" hangingPunct="0">
              <a:defRPr sz="3200">
                <a:solidFill>
                  <a:schemeClr val="tx1"/>
                </a:solidFill>
                <a:latin typeface="Arial Narrow" pitchFamily="-107" charset="0"/>
                <a:ea typeface="ＭＳ Ｐゴシック" pitchFamily="-107" charset="-128"/>
              </a:defRPr>
            </a:lvl2pPr>
            <a:lvl3pPr eaLnBrk="0" hangingPunct="0">
              <a:defRPr sz="3200">
                <a:solidFill>
                  <a:schemeClr val="tx1"/>
                </a:solidFill>
                <a:latin typeface="Arial Narrow" pitchFamily="-107" charset="0"/>
                <a:ea typeface="ＭＳ Ｐゴシック" pitchFamily="-107" charset="-128"/>
              </a:defRPr>
            </a:lvl3pPr>
            <a:lvl4pPr eaLnBrk="0" hangingPunct="0">
              <a:defRPr sz="3200">
                <a:solidFill>
                  <a:schemeClr val="tx1"/>
                </a:solidFill>
                <a:latin typeface="Arial Narrow" pitchFamily="-107" charset="0"/>
                <a:ea typeface="ＭＳ Ｐゴシック" pitchFamily="-107" charset="-128"/>
              </a:defRPr>
            </a:lvl4pPr>
            <a:lvl5pPr eaLnBrk="0" hangingPunct="0">
              <a:defRPr sz="3200">
                <a:solidFill>
                  <a:schemeClr val="tx1"/>
                </a:solidFill>
                <a:latin typeface="Arial Narrow" pitchFamily="-107" charset="0"/>
                <a:ea typeface="ＭＳ Ｐゴシック" pitchFamily="-107" charset="-128"/>
              </a:defRPr>
            </a:lvl5pPr>
            <a:lvl6pPr marL="457200" eaLnBrk="0" fontAlgn="base" hangingPunct="0">
              <a:spcBef>
                <a:spcPct val="0"/>
              </a:spcBef>
              <a:spcAft>
                <a:spcPct val="0"/>
              </a:spcAft>
              <a:defRPr sz="3200">
                <a:solidFill>
                  <a:schemeClr val="tx1"/>
                </a:solidFill>
                <a:latin typeface="Arial Narrow" pitchFamily="-107" charset="0"/>
                <a:ea typeface="ＭＳ Ｐゴシック" pitchFamily="-107" charset="-128"/>
              </a:defRPr>
            </a:lvl6pPr>
            <a:lvl7pPr marL="914400" eaLnBrk="0" fontAlgn="base" hangingPunct="0">
              <a:spcBef>
                <a:spcPct val="0"/>
              </a:spcBef>
              <a:spcAft>
                <a:spcPct val="0"/>
              </a:spcAft>
              <a:defRPr sz="3200">
                <a:solidFill>
                  <a:schemeClr val="tx1"/>
                </a:solidFill>
                <a:latin typeface="Arial Narrow" pitchFamily="-107" charset="0"/>
                <a:ea typeface="ＭＳ Ｐゴシック" pitchFamily="-107" charset="-128"/>
              </a:defRPr>
            </a:lvl7pPr>
            <a:lvl8pPr marL="1371600" eaLnBrk="0" fontAlgn="base" hangingPunct="0">
              <a:spcBef>
                <a:spcPct val="0"/>
              </a:spcBef>
              <a:spcAft>
                <a:spcPct val="0"/>
              </a:spcAft>
              <a:defRPr sz="3200">
                <a:solidFill>
                  <a:schemeClr val="tx1"/>
                </a:solidFill>
                <a:latin typeface="Arial Narrow" pitchFamily="-107" charset="0"/>
                <a:ea typeface="ＭＳ Ｐゴシック" pitchFamily="-107" charset="-128"/>
              </a:defRPr>
            </a:lvl8pPr>
            <a:lvl9pPr marL="1828800" eaLnBrk="0" fontAlgn="base" hangingPunct="0">
              <a:spcBef>
                <a:spcPct val="0"/>
              </a:spcBef>
              <a:spcAft>
                <a:spcPct val="0"/>
              </a:spcAft>
              <a:defRPr sz="3200">
                <a:solidFill>
                  <a:schemeClr val="tx1"/>
                </a:solidFill>
                <a:latin typeface="Arial Narrow" pitchFamily="-107" charset="0"/>
                <a:ea typeface="ＭＳ Ｐゴシック" pitchFamily="-107" charset="-128"/>
              </a:defRPr>
            </a:lvl9pPr>
          </a:lstStyle>
          <a:p>
            <a:pPr eaLnBrk="1" hangingPunct="1">
              <a:defRPr/>
            </a:pPr>
            <a:endParaRPr lang="en-US" altLang="en-US"/>
          </a:p>
        </p:txBody>
      </p:sp>
      <p:sp>
        <p:nvSpPr>
          <p:cNvPr id="7" name="Freeform 5">
            <a:extLst>
              <a:ext uri="{FF2B5EF4-FFF2-40B4-BE49-F238E27FC236}">
                <a16:creationId xmlns:a16="http://schemas.microsoft.com/office/drawing/2014/main" id="{A83E52F2-5936-467E-BF77-5ED964D96E4D}"/>
              </a:ext>
            </a:extLst>
          </p:cNvPr>
          <p:cNvSpPr>
            <a:spLocks/>
          </p:cNvSpPr>
          <p:nvPr/>
        </p:nvSpPr>
        <p:spPr bwMode="hidden">
          <a:xfrm>
            <a:off x="2532063" y="1270000"/>
            <a:ext cx="3670300" cy="3671888"/>
          </a:xfrm>
          <a:custGeom>
            <a:avLst/>
            <a:gdLst/>
            <a:ahLst/>
            <a:cxnLst>
              <a:cxn ang="0">
                <a:pos x="1469" y="384"/>
              </a:cxn>
              <a:cxn ang="0">
                <a:pos x="1285" y="342"/>
              </a:cxn>
              <a:cxn ang="0">
                <a:pos x="1260" y="0"/>
              </a:cxn>
              <a:cxn ang="0">
                <a:pos x="1035" y="17"/>
              </a:cxn>
              <a:cxn ang="0">
                <a:pos x="1018" y="342"/>
              </a:cxn>
              <a:cxn ang="0">
                <a:pos x="868" y="393"/>
              </a:cxn>
              <a:cxn ang="0">
                <a:pos x="651" y="117"/>
              </a:cxn>
              <a:cxn ang="0">
                <a:pos x="501" y="201"/>
              </a:cxn>
              <a:cxn ang="0">
                <a:pos x="643" y="509"/>
              </a:cxn>
              <a:cxn ang="0">
                <a:pos x="543" y="610"/>
              </a:cxn>
              <a:cxn ang="0">
                <a:pos x="217" y="493"/>
              </a:cxn>
              <a:cxn ang="0">
                <a:pos x="142" y="618"/>
              </a:cxn>
              <a:cxn ang="0">
                <a:pos x="392" y="835"/>
              </a:cxn>
              <a:cxn ang="0">
                <a:pos x="351" y="1002"/>
              </a:cxn>
              <a:cxn ang="0">
                <a:pos x="8" y="1027"/>
              </a:cxn>
              <a:cxn ang="0">
                <a:pos x="0" y="1211"/>
              </a:cxn>
              <a:cxn ang="0">
                <a:pos x="351" y="1261"/>
              </a:cxn>
              <a:cxn ang="0">
                <a:pos x="384" y="1419"/>
              </a:cxn>
              <a:cxn ang="0">
                <a:pos x="125" y="1653"/>
              </a:cxn>
              <a:cxn ang="0">
                <a:pos x="217" y="1795"/>
              </a:cxn>
              <a:cxn ang="0">
                <a:pos x="509" y="1661"/>
              </a:cxn>
              <a:cxn ang="0">
                <a:pos x="618" y="1770"/>
              </a:cxn>
              <a:cxn ang="0">
                <a:pos x="467" y="2045"/>
              </a:cxn>
              <a:cxn ang="0">
                <a:pos x="609" y="2162"/>
              </a:cxn>
              <a:cxn ang="0">
                <a:pos x="868" y="1912"/>
              </a:cxn>
              <a:cxn ang="0">
                <a:pos x="1018" y="1962"/>
              </a:cxn>
              <a:cxn ang="0">
                <a:pos x="1052" y="2304"/>
              </a:cxn>
              <a:cxn ang="0">
                <a:pos x="1277" y="2313"/>
              </a:cxn>
              <a:cxn ang="0">
                <a:pos x="1302" y="1954"/>
              </a:cxn>
              <a:cxn ang="0">
                <a:pos x="1494" y="1904"/>
              </a:cxn>
              <a:cxn ang="0">
                <a:pos x="1720" y="2154"/>
              </a:cxn>
              <a:cxn ang="0">
                <a:pos x="1870" y="2062"/>
              </a:cxn>
              <a:cxn ang="0">
                <a:pos x="1720" y="1762"/>
              </a:cxn>
              <a:cxn ang="0">
                <a:pos x="1820" y="1636"/>
              </a:cxn>
              <a:cxn ang="0">
                <a:pos x="2120" y="1778"/>
              </a:cxn>
              <a:cxn ang="0">
                <a:pos x="2212" y="1620"/>
              </a:cxn>
              <a:cxn ang="0">
                <a:pos x="1937" y="1419"/>
              </a:cxn>
              <a:cxn ang="0">
                <a:pos x="1970" y="1244"/>
              </a:cxn>
              <a:cxn ang="0">
                <a:pos x="2312" y="1211"/>
              </a:cxn>
              <a:cxn ang="0">
                <a:pos x="2304" y="1035"/>
              </a:cxn>
              <a:cxn ang="0">
                <a:pos x="1962" y="985"/>
              </a:cxn>
              <a:cxn ang="0">
                <a:pos x="1928" y="852"/>
              </a:cxn>
              <a:cxn ang="0">
                <a:pos x="2204" y="660"/>
              </a:cxn>
              <a:cxn ang="0">
                <a:pos x="2112" y="501"/>
              </a:cxn>
              <a:cxn ang="0">
                <a:pos x="1803" y="626"/>
              </a:cxn>
              <a:cxn ang="0">
                <a:pos x="1703" y="526"/>
              </a:cxn>
              <a:cxn ang="0">
                <a:pos x="1861" y="234"/>
              </a:cxn>
              <a:cxn ang="0">
                <a:pos x="1711" y="142"/>
              </a:cxn>
              <a:cxn ang="0">
                <a:pos x="1469" y="384"/>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1"/>
              </a:gs>
              <a:gs pos="100000">
                <a:schemeClr val="bg2"/>
              </a:gs>
            </a:gsLst>
            <a:lin ang="2700000" scaled="1"/>
          </a:gradFill>
          <a:ln w="9525">
            <a:noFill/>
            <a:round/>
            <a:headEnd/>
            <a:tailEnd/>
          </a:ln>
          <a:effectLst/>
        </p:spPr>
        <p:txBody>
          <a:bodyPr wrap="none" anchor="ctr"/>
          <a:lstStyle>
            <a:lvl1pPr eaLnBrk="0" hangingPunct="0">
              <a:defRPr sz="3200">
                <a:solidFill>
                  <a:schemeClr val="tx1"/>
                </a:solidFill>
                <a:latin typeface="Arial Narrow" pitchFamily="-107" charset="0"/>
                <a:ea typeface="ＭＳ Ｐゴシック" pitchFamily="-107" charset="-128"/>
              </a:defRPr>
            </a:lvl1pPr>
            <a:lvl2pPr marL="37931725" indent="-37474525" eaLnBrk="0" hangingPunct="0">
              <a:defRPr sz="3200">
                <a:solidFill>
                  <a:schemeClr val="tx1"/>
                </a:solidFill>
                <a:latin typeface="Arial Narrow" pitchFamily="-107" charset="0"/>
                <a:ea typeface="ＭＳ Ｐゴシック" pitchFamily="-107" charset="-128"/>
              </a:defRPr>
            </a:lvl2pPr>
            <a:lvl3pPr eaLnBrk="0" hangingPunct="0">
              <a:defRPr sz="3200">
                <a:solidFill>
                  <a:schemeClr val="tx1"/>
                </a:solidFill>
                <a:latin typeface="Arial Narrow" pitchFamily="-107" charset="0"/>
                <a:ea typeface="ＭＳ Ｐゴシック" pitchFamily="-107" charset="-128"/>
              </a:defRPr>
            </a:lvl3pPr>
            <a:lvl4pPr eaLnBrk="0" hangingPunct="0">
              <a:defRPr sz="3200">
                <a:solidFill>
                  <a:schemeClr val="tx1"/>
                </a:solidFill>
                <a:latin typeface="Arial Narrow" pitchFamily="-107" charset="0"/>
                <a:ea typeface="ＭＳ Ｐゴシック" pitchFamily="-107" charset="-128"/>
              </a:defRPr>
            </a:lvl4pPr>
            <a:lvl5pPr eaLnBrk="0" hangingPunct="0">
              <a:defRPr sz="3200">
                <a:solidFill>
                  <a:schemeClr val="tx1"/>
                </a:solidFill>
                <a:latin typeface="Arial Narrow" pitchFamily="-107" charset="0"/>
                <a:ea typeface="ＭＳ Ｐゴシック" pitchFamily="-107" charset="-128"/>
              </a:defRPr>
            </a:lvl5pPr>
            <a:lvl6pPr marL="457200" eaLnBrk="0" fontAlgn="base" hangingPunct="0">
              <a:spcBef>
                <a:spcPct val="0"/>
              </a:spcBef>
              <a:spcAft>
                <a:spcPct val="0"/>
              </a:spcAft>
              <a:defRPr sz="3200">
                <a:solidFill>
                  <a:schemeClr val="tx1"/>
                </a:solidFill>
                <a:latin typeface="Arial Narrow" pitchFamily="-107" charset="0"/>
                <a:ea typeface="ＭＳ Ｐゴシック" pitchFamily="-107" charset="-128"/>
              </a:defRPr>
            </a:lvl6pPr>
            <a:lvl7pPr marL="914400" eaLnBrk="0" fontAlgn="base" hangingPunct="0">
              <a:spcBef>
                <a:spcPct val="0"/>
              </a:spcBef>
              <a:spcAft>
                <a:spcPct val="0"/>
              </a:spcAft>
              <a:defRPr sz="3200">
                <a:solidFill>
                  <a:schemeClr val="tx1"/>
                </a:solidFill>
                <a:latin typeface="Arial Narrow" pitchFamily="-107" charset="0"/>
                <a:ea typeface="ＭＳ Ｐゴシック" pitchFamily="-107" charset="-128"/>
              </a:defRPr>
            </a:lvl7pPr>
            <a:lvl8pPr marL="1371600" eaLnBrk="0" fontAlgn="base" hangingPunct="0">
              <a:spcBef>
                <a:spcPct val="0"/>
              </a:spcBef>
              <a:spcAft>
                <a:spcPct val="0"/>
              </a:spcAft>
              <a:defRPr sz="3200">
                <a:solidFill>
                  <a:schemeClr val="tx1"/>
                </a:solidFill>
                <a:latin typeface="Arial Narrow" pitchFamily="-107" charset="0"/>
                <a:ea typeface="ＭＳ Ｐゴシック" pitchFamily="-107" charset="-128"/>
              </a:defRPr>
            </a:lvl8pPr>
            <a:lvl9pPr marL="1828800" eaLnBrk="0" fontAlgn="base" hangingPunct="0">
              <a:spcBef>
                <a:spcPct val="0"/>
              </a:spcBef>
              <a:spcAft>
                <a:spcPct val="0"/>
              </a:spcAft>
              <a:defRPr sz="3200">
                <a:solidFill>
                  <a:schemeClr val="tx1"/>
                </a:solidFill>
                <a:latin typeface="Arial Narrow" pitchFamily="-107" charset="0"/>
                <a:ea typeface="ＭＳ Ｐゴシック" pitchFamily="-107" charset="-128"/>
              </a:defRPr>
            </a:lvl9pPr>
          </a:lstStyle>
          <a:p>
            <a:pPr eaLnBrk="1" hangingPunct="1">
              <a:defRPr/>
            </a:pPr>
            <a:endParaRPr lang="en-US" altLang="en-US"/>
          </a:p>
        </p:txBody>
      </p:sp>
      <p:sp>
        <p:nvSpPr>
          <p:cNvPr id="8" name="Freeform 6">
            <a:extLst>
              <a:ext uri="{FF2B5EF4-FFF2-40B4-BE49-F238E27FC236}">
                <a16:creationId xmlns:a16="http://schemas.microsoft.com/office/drawing/2014/main" id="{045B0761-3CD5-4067-8577-B0A505D1DDD9}"/>
              </a:ext>
            </a:extLst>
          </p:cNvPr>
          <p:cNvSpPr>
            <a:spLocks/>
          </p:cNvSpPr>
          <p:nvPr/>
        </p:nvSpPr>
        <p:spPr bwMode="hidden">
          <a:xfrm>
            <a:off x="3175" y="4797425"/>
            <a:ext cx="3417888" cy="2097088"/>
          </a:xfrm>
          <a:custGeom>
            <a:avLst/>
            <a:gdLst/>
            <a:ahLst/>
            <a:cxnLst>
              <a:cxn ang="0">
                <a:pos x="1368" y="358"/>
              </a:cxn>
              <a:cxn ang="0">
                <a:pos x="1197" y="318"/>
              </a:cxn>
              <a:cxn ang="0">
                <a:pos x="1173" y="0"/>
              </a:cxn>
              <a:cxn ang="0">
                <a:pos x="964" y="16"/>
              </a:cxn>
              <a:cxn ang="0">
                <a:pos x="948" y="318"/>
              </a:cxn>
              <a:cxn ang="0">
                <a:pos x="808" y="366"/>
              </a:cxn>
              <a:cxn ang="0">
                <a:pos x="606" y="109"/>
              </a:cxn>
              <a:cxn ang="0">
                <a:pos x="467" y="187"/>
              </a:cxn>
              <a:cxn ang="0">
                <a:pos x="599" y="474"/>
              </a:cxn>
              <a:cxn ang="0">
                <a:pos x="506" y="568"/>
              </a:cxn>
              <a:cxn ang="0">
                <a:pos x="202" y="459"/>
              </a:cxn>
              <a:cxn ang="0">
                <a:pos x="132" y="576"/>
              </a:cxn>
              <a:cxn ang="0">
                <a:pos x="365" y="778"/>
              </a:cxn>
              <a:cxn ang="0">
                <a:pos x="327" y="933"/>
              </a:cxn>
              <a:cxn ang="0">
                <a:pos x="7" y="956"/>
              </a:cxn>
              <a:cxn ang="0">
                <a:pos x="0" y="1128"/>
              </a:cxn>
              <a:cxn ang="0">
                <a:pos x="327" y="1174"/>
              </a:cxn>
              <a:cxn ang="0">
                <a:pos x="358" y="1321"/>
              </a:cxn>
              <a:cxn ang="0">
                <a:pos x="1804" y="1321"/>
              </a:cxn>
              <a:cxn ang="0">
                <a:pos x="1835" y="1158"/>
              </a:cxn>
              <a:cxn ang="0">
                <a:pos x="2153" y="1128"/>
              </a:cxn>
              <a:cxn ang="0">
                <a:pos x="2146" y="964"/>
              </a:cxn>
              <a:cxn ang="0">
                <a:pos x="1827" y="917"/>
              </a:cxn>
              <a:cxn ang="0">
                <a:pos x="1795" y="793"/>
              </a:cxn>
              <a:cxn ang="0">
                <a:pos x="2052" y="615"/>
              </a:cxn>
              <a:cxn ang="0">
                <a:pos x="1967" y="467"/>
              </a:cxn>
              <a:cxn ang="0">
                <a:pos x="1679" y="583"/>
              </a:cxn>
              <a:cxn ang="0">
                <a:pos x="1586" y="490"/>
              </a:cxn>
              <a:cxn ang="0">
                <a:pos x="1733" y="218"/>
              </a:cxn>
              <a:cxn ang="0">
                <a:pos x="1593" y="132"/>
              </a:cxn>
              <a:cxn ang="0">
                <a:pos x="1368" y="358"/>
              </a:cxn>
            </a:cxnLst>
            <a:rect l="0" t="0" r="r" b="b"/>
            <a:pathLst>
              <a:path w="2153" h="1321">
                <a:moveTo>
                  <a:pt x="1368" y="358"/>
                </a:moveTo>
                <a:lnTo>
                  <a:pt x="1197" y="318"/>
                </a:lnTo>
                <a:lnTo>
                  <a:pt x="1173" y="0"/>
                </a:lnTo>
                <a:lnTo>
                  <a:pt x="964" y="16"/>
                </a:lnTo>
                <a:lnTo>
                  <a:pt x="948" y="318"/>
                </a:lnTo>
                <a:lnTo>
                  <a:pt x="808" y="366"/>
                </a:lnTo>
                <a:lnTo>
                  <a:pt x="606" y="109"/>
                </a:lnTo>
                <a:lnTo>
                  <a:pt x="467" y="187"/>
                </a:lnTo>
                <a:lnTo>
                  <a:pt x="599" y="474"/>
                </a:lnTo>
                <a:lnTo>
                  <a:pt x="506" y="568"/>
                </a:lnTo>
                <a:lnTo>
                  <a:pt x="202" y="459"/>
                </a:lnTo>
                <a:lnTo>
                  <a:pt x="132" y="576"/>
                </a:lnTo>
                <a:lnTo>
                  <a:pt x="365" y="778"/>
                </a:lnTo>
                <a:lnTo>
                  <a:pt x="327" y="933"/>
                </a:lnTo>
                <a:lnTo>
                  <a:pt x="7" y="956"/>
                </a:lnTo>
                <a:lnTo>
                  <a:pt x="0" y="1128"/>
                </a:lnTo>
                <a:lnTo>
                  <a:pt x="327" y="1174"/>
                </a:lnTo>
                <a:lnTo>
                  <a:pt x="358" y="1321"/>
                </a:lnTo>
                <a:lnTo>
                  <a:pt x="1804" y="1321"/>
                </a:lnTo>
                <a:lnTo>
                  <a:pt x="1835" y="1158"/>
                </a:lnTo>
                <a:lnTo>
                  <a:pt x="2153" y="1128"/>
                </a:lnTo>
                <a:lnTo>
                  <a:pt x="2146" y="964"/>
                </a:lnTo>
                <a:lnTo>
                  <a:pt x="1827" y="917"/>
                </a:lnTo>
                <a:lnTo>
                  <a:pt x="1795" y="793"/>
                </a:lnTo>
                <a:lnTo>
                  <a:pt x="2052" y="615"/>
                </a:lnTo>
                <a:lnTo>
                  <a:pt x="1967" y="467"/>
                </a:lnTo>
                <a:lnTo>
                  <a:pt x="1679" y="583"/>
                </a:lnTo>
                <a:lnTo>
                  <a:pt x="1586" y="490"/>
                </a:lnTo>
                <a:lnTo>
                  <a:pt x="1733" y="218"/>
                </a:lnTo>
                <a:lnTo>
                  <a:pt x="1593" y="132"/>
                </a:lnTo>
                <a:lnTo>
                  <a:pt x="1368" y="358"/>
                </a:lnTo>
                <a:close/>
              </a:path>
            </a:pathLst>
          </a:custGeom>
          <a:solidFill>
            <a:schemeClr val="bg1">
              <a:alpha val="50000"/>
            </a:schemeClr>
          </a:solidFill>
          <a:ln w="9525">
            <a:noFill/>
            <a:round/>
            <a:headEnd/>
            <a:tailEnd/>
          </a:ln>
          <a:effectLst/>
        </p:spPr>
        <p:txBody>
          <a:bodyPr wrap="none" anchor="ctr"/>
          <a:lstStyle>
            <a:lvl1pPr eaLnBrk="0" hangingPunct="0">
              <a:defRPr sz="3200">
                <a:solidFill>
                  <a:schemeClr val="tx1"/>
                </a:solidFill>
                <a:latin typeface="Arial Narrow" pitchFamily="-107" charset="0"/>
                <a:ea typeface="ＭＳ Ｐゴシック" pitchFamily="-107" charset="-128"/>
              </a:defRPr>
            </a:lvl1pPr>
            <a:lvl2pPr marL="37931725" indent="-37474525" eaLnBrk="0" hangingPunct="0">
              <a:defRPr sz="3200">
                <a:solidFill>
                  <a:schemeClr val="tx1"/>
                </a:solidFill>
                <a:latin typeface="Arial Narrow" pitchFamily="-107" charset="0"/>
                <a:ea typeface="ＭＳ Ｐゴシック" pitchFamily="-107" charset="-128"/>
              </a:defRPr>
            </a:lvl2pPr>
            <a:lvl3pPr eaLnBrk="0" hangingPunct="0">
              <a:defRPr sz="3200">
                <a:solidFill>
                  <a:schemeClr val="tx1"/>
                </a:solidFill>
                <a:latin typeface="Arial Narrow" pitchFamily="-107" charset="0"/>
                <a:ea typeface="ＭＳ Ｐゴシック" pitchFamily="-107" charset="-128"/>
              </a:defRPr>
            </a:lvl3pPr>
            <a:lvl4pPr eaLnBrk="0" hangingPunct="0">
              <a:defRPr sz="3200">
                <a:solidFill>
                  <a:schemeClr val="tx1"/>
                </a:solidFill>
                <a:latin typeface="Arial Narrow" pitchFamily="-107" charset="0"/>
                <a:ea typeface="ＭＳ Ｐゴシック" pitchFamily="-107" charset="-128"/>
              </a:defRPr>
            </a:lvl4pPr>
            <a:lvl5pPr eaLnBrk="0" hangingPunct="0">
              <a:defRPr sz="3200">
                <a:solidFill>
                  <a:schemeClr val="tx1"/>
                </a:solidFill>
                <a:latin typeface="Arial Narrow" pitchFamily="-107" charset="0"/>
                <a:ea typeface="ＭＳ Ｐゴシック" pitchFamily="-107" charset="-128"/>
              </a:defRPr>
            </a:lvl5pPr>
            <a:lvl6pPr marL="457200" eaLnBrk="0" fontAlgn="base" hangingPunct="0">
              <a:spcBef>
                <a:spcPct val="0"/>
              </a:spcBef>
              <a:spcAft>
                <a:spcPct val="0"/>
              </a:spcAft>
              <a:defRPr sz="3200">
                <a:solidFill>
                  <a:schemeClr val="tx1"/>
                </a:solidFill>
                <a:latin typeface="Arial Narrow" pitchFamily="-107" charset="0"/>
                <a:ea typeface="ＭＳ Ｐゴシック" pitchFamily="-107" charset="-128"/>
              </a:defRPr>
            </a:lvl6pPr>
            <a:lvl7pPr marL="914400" eaLnBrk="0" fontAlgn="base" hangingPunct="0">
              <a:spcBef>
                <a:spcPct val="0"/>
              </a:spcBef>
              <a:spcAft>
                <a:spcPct val="0"/>
              </a:spcAft>
              <a:defRPr sz="3200">
                <a:solidFill>
                  <a:schemeClr val="tx1"/>
                </a:solidFill>
                <a:latin typeface="Arial Narrow" pitchFamily="-107" charset="0"/>
                <a:ea typeface="ＭＳ Ｐゴシック" pitchFamily="-107" charset="-128"/>
              </a:defRPr>
            </a:lvl7pPr>
            <a:lvl8pPr marL="1371600" eaLnBrk="0" fontAlgn="base" hangingPunct="0">
              <a:spcBef>
                <a:spcPct val="0"/>
              </a:spcBef>
              <a:spcAft>
                <a:spcPct val="0"/>
              </a:spcAft>
              <a:defRPr sz="3200">
                <a:solidFill>
                  <a:schemeClr val="tx1"/>
                </a:solidFill>
                <a:latin typeface="Arial Narrow" pitchFamily="-107" charset="0"/>
                <a:ea typeface="ＭＳ Ｐゴシック" pitchFamily="-107" charset="-128"/>
              </a:defRPr>
            </a:lvl8pPr>
            <a:lvl9pPr marL="1828800" eaLnBrk="0" fontAlgn="base" hangingPunct="0">
              <a:spcBef>
                <a:spcPct val="0"/>
              </a:spcBef>
              <a:spcAft>
                <a:spcPct val="0"/>
              </a:spcAft>
              <a:defRPr sz="3200">
                <a:solidFill>
                  <a:schemeClr val="tx1"/>
                </a:solidFill>
                <a:latin typeface="Arial Narrow" pitchFamily="-107" charset="0"/>
                <a:ea typeface="ＭＳ Ｐゴシック" pitchFamily="-107" charset="-128"/>
              </a:defRPr>
            </a:lvl9pPr>
          </a:lstStyle>
          <a:p>
            <a:pPr eaLnBrk="1" hangingPunct="1">
              <a:defRPr/>
            </a:pPr>
            <a:endParaRPr lang="en-US" altLang="en-US"/>
          </a:p>
        </p:txBody>
      </p:sp>
      <p:sp>
        <p:nvSpPr>
          <p:cNvPr id="9" name="Freeform 7">
            <a:extLst>
              <a:ext uri="{FF2B5EF4-FFF2-40B4-BE49-F238E27FC236}">
                <a16:creationId xmlns:a16="http://schemas.microsoft.com/office/drawing/2014/main" id="{E01F83FF-7915-4766-AFF1-4DDFA75FBEC8}"/>
              </a:ext>
            </a:extLst>
          </p:cNvPr>
          <p:cNvSpPr>
            <a:spLocks/>
          </p:cNvSpPr>
          <p:nvPr/>
        </p:nvSpPr>
        <p:spPr bwMode="hidden">
          <a:xfrm>
            <a:off x="4494213" y="4425950"/>
            <a:ext cx="2263775" cy="2263775"/>
          </a:xfrm>
          <a:custGeom>
            <a:avLst/>
            <a:gdLst/>
            <a:ahLst/>
            <a:cxnLst>
              <a:cxn ang="0">
                <a:pos x="1469" y="384"/>
              </a:cxn>
              <a:cxn ang="0">
                <a:pos x="1285" y="342"/>
              </a:cxn>
              <a:cxn ang="0">
                <a:pos x="1260" y="0"/>
              </a:cxn>
              <a:cxn ang="0">
                <a:pos x="1035" y="17"/>
              </a:cxn>
              <a:cxn ang="0">
                <a:pos x="1018" y="342"/>
              </a:cxn>
              <a:cxn ang="0">
                <a:pos x="868" y="393"/>
              </a:cxn>
              <a:cxn ang="0">
                <a:pos x="651" y="117"/>
              </a:cxn>
              <a:cxn ang="0">
                <a:pos x="501" y="201"/>
              </a:cxn>
              <a:cxn ang="0">
                <a:pos x="643" y="509"/>
              </a:cxn>
              <a:cxn ang="0">
                <a:pos x="543" y="610"/>
              </a:cxn>
              <a:cxn ang="0">
                <a:pos x="217" y="493"/>
              </a:cxn>
              <a:cxn ang="0">
                <a:pos x="142" y="618"/>
              </a:cxn>
              <a:cxn ang="0">
                <a:pos x="392" y="835"/>
              </a:cxn>
              <a:cxn ang="0">
                <a:pos x="351" y="1002"/>
              </a:cxn>
              <a:cxn ang="0">
                <a:pos x="8" y="1027"/>
              </a:cxn>
              <a:cxn ang="0">
                <a:pos x="0" y="1211"/>
              </a:cxn>
              <a:cxn ang="0">
                <a:pos x="351" y="1261"/>
              </a:cxn>
              <a:cxn ang="0">
                <a:pos x="384" y="1419"/>
              </a:cxn>
              <a:cxn ang="0">
                <a:pos x="125" y="1653"/>
              </a:cxn>
              <a:cxn ang="0">
                <a:pos x="217" y="1795"/>
              </a:cxn>
              <a:cxn ang="0">
                <a:pos x="509" y="1661"/>
              </a:cxn>
              <a:cxn ang="0">
                <a:pos x="618" y="1770"/>
              </a:cxn>
              <a:cxn ang="0">
                <a:pos x="467" y="2045"/>
              </a:cxn>
              <a:cxn ang="0">
                <a:pos x="609" y="2162"/>
              </a:cxn>
              <a:cxn ang="0">
                <a:pos x="868" y="1912"/>
              </a:cxn>
              <a:cxn ang="0">
                <a:pos x="1018" y="1962"/>
              </a:cxn>
              <a:cxn ang="0">
                <a:pos x="1052" y="2304"/>
              </a:cxn>
              <a:cxn ang="0">
                <a:pos x="1277" y="2313"/>
              </a:cxn>
              <a:cxn ang="0">
                <a:pos x="1302" y="1954"/>
              </a:cxn>
              <a:cxn ang="0">
                <a:pos x="1494" y="1904"/>
              </a:cxn>
              <a:cxn ang="0">
                <a:pos x="1720" y="2154"/>
              </a:cxn>
              <a:cxn ang="0">
                <a:pos x="1870" y="2062"/>
              </a:cxn>
              <a:cxn ang="0">
                <a:pos x="1720" y="1762"/>
              </a:cxn>
              <a:cxn ang="0">
                <a:pos x="1820" y="1636"/>
              </a:cxn>
              <a:cxn ang="0">
                <a:pos x="2120" y="1778"/>
              </a:cxn>
              <a:cxn ang="0">
                <a:pos x="2212" y="1620"/>
              </a:cxn>
              <a:cxn ang="0">
                <a:pos x="1937" y="1419"/>
              </a:cxn>
              <a:cxn ang="0">
                <a:pos x="1970" y="1244"/>
              </a:cxn>
              <a:cxn ang="0">
                <a:pos x="2312" y="1211"/>
              </a:cxn>
              <a:cxn ang="0">
                <a:pos x="2304" y="1035"/>
              </a:cxn>
              <a:cxn ang="0">
                <a:pos x="1962" y="985"/>
              </a:cxn>
              <a:cxn ang="0">
                <a:pos x="1928" y="852"/>
              </a:cxn>
              <a:cxn ang="0">
                <a:pos x="2204" y="660"/>
              </a:cxn>
              <a:cxn ang="0">
                <a:pos x="2112" y="501"/>
              </a:cxn>
              <a:cxn ang="0">
                <a:pos x="1803" y="626"/>
              </a:cxn>
              <a:cxn ang="0">
                <a:pos x="1703" y="526"/>
              </a:cxn>
              <a:cxn ang="0">
                <a:pos x="1861" y="234"/>
              </a:cxn>
              <a:cxn ang="0">
                <a:pos x="1711" y="142"/>
              </a:cxn>
              <a:cxn ang="0">
                <a:pos x="1469" y="384"/>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2"/>
              </a:gs>
              <a:gs pos="100000">
                <a:schemeClr val="bg1"/>
              </a:gs>
            </a:gsLst>
            <a:lin ang="2700000" scaled="1"/>
          </a:gradFill>
          <a:ln w="9525">
            <a:noFill/>
            <a:round/>
            <a:headEnd/>
            <a:tailEnd/>
          </a:ln>
          <a:effectLst/>
        </p:spPr>
        <p:txBody>
          <a:bodyPr wrap="none" anchor="ctr"/>
          <a:lstStyle>
            <a:lvl1pPr eaLnBrk="0" hangingPunct="0">
              <a:defRPr sz="3200">
                <a:solidFill>
                  <a:schemeClr val="tx1"/>
                </a:solidFill>
                <a:latin typeface="Arial Narrow" pitchFamily="-107" charset="0"/>
                <a:ea typeface="ＭＳ Ｐゴシック" pitchFamily="-107" charset="-128"/>
              </a:defRPr>
            </a:lvl1pPr>
            <a:lvl2pPr marL="37931725" indent="-37474525" eaLnBrk="0" hangingPunct="0">
              <a:defRPr sz="3200">
                <a:solidFill>
                  <a:schemeClr val="tx1"/>
                </a:solidFill>
                <a:latin typeface="Arial Narrow" pitchFamily="-107" charset="0"/>
                <a:ea typeface="ＭＳ Ｐゴシック" pitchFamily="-107" charset="-128"/>
              </a:defRPr>
            </a:lvl2pPr>
            <a:lvl3pPr eaLnBrk="0" hangingPunct="0">
              <a:defRPr sz="3200">
                <a:solidFill>
                  <a:schemeClr val="tx1"/>
                </a:solidFill>
                <a:latin typeface="Arial Narrow" pitchFamily="-107" charset="0"/>
                <a:ea typeface="ＭＳ Ｐゴシック" pitchFamily="-107" charset="-128"/>
              </a:defRPr>
            </a:lvl3pPr>
            <a:lvl4pPr eaLnBrk="0" hangingPunct="0">
              <a:defRPr sz="3200">
                <a:solidFill>
                  <a:schemeClr val="tx1"/>
                </a:solidFill>
                <a:latin typeface="Arial Narrow" pitchFamily="-107" charset="0"/>
                <a:ea typeface="ＭＳ Ｐゴシック" pitchFamily="-107" charset="-128"/>
              </a:defRPr>
            </a:lvl4pPr>
            <a:lvl5pPr eaLnBrk="0" hangingPunct="0">
              <a:defRPr sz="3200">
                <a:solidFill>
                  <a:schemeClr val="tx1"/>
                </a:solidFill>
                <a:latin typeface="Arial Narrow" pitchFamily="-107" charset="0"/>
                <a:ea typeface="ＭＳ Ｐゴシック" pitchFamily="-107" charset="-128"/>
              </a:defRPr>
            </a:lvl5pPr>
            <a:lvl6pPr marL="457200" eaLnBrk="0" fontAlgn="base" hangingPunct="0">
              <a:spcBef>
                <a:spcPct val="0"/>
              </a:spcBef>
              <a:spcAft>
                <a:spcPct val="0"/>
              </a:spcAft>
              <a:defRPr sz="3200">
                <a:solidFill>
                  <a:schemeClr val="tx1"/>
                </a:solidFill>
                <a:latin typeface="Arial Narrow" pitchFamily="-107" charset="0"/>
                <a:ea typeface="ＭＳ Ｐゴシック" pitchFamily="-107" charset="-128"/>
              </a:defRPr>
            </a:lvl6pPr>
            <a:lvl7pPr marL="914400" eaLnBrk="0" fontAlgn="base" hangingPunct="0">
              <a:spcBef>
                <a:spcPct val="0"/>
              </a:spcBef>
              <a:spcAft>
                <a:spcPct val="0"/>
              </a:spcAft>
              <a:defRPr sz="3200">
                <a:solidFill>
                  <a:schemeClr val="tx1"/>
                </a:solidFill>
                <a:latin typeface="Arial Narrow" pitchFamily="-107" charset="0"/>
                <a:ea typeface="ＭＳ Ｐゴシック" pitchFamily="-107" charset="-128"/>
              </a:defRPr>
            </a:lvl7pPr>
            <a:lvl8pPr marL="1371600" eaLnBrk="0" fontAlgn="base" hangingPunct="0">
              <a:spcBef>
                <a:spcPct val="0"/>
              </a:spcBef>
              <a:spcAft>
                <a:spcPct val="0"/>
              </a:spcAft>
              <a:defRPr sz="3200">
                <a:solidFill>
                  <a:schemeClr val="tx1"/>
                </a:solidFill>
                <a:latin typeface="Arial Narrow" pitchFamily="-107" charset="0"/>
                <a:ea typeface="ＭＳ Ｐゴシック" pitchFamily="-107" charset="-128"/>
              </a:defRPr>
            </a:lvl8pPr>
            <a:lvl9pPr marL="1828800" eaLnBrk="0" fontAlgn="base" hangingPunct="0">
              <a:spcBef>
                <a:spcPct val="0"/>
              </a:spcBef>
              <a:spcAft>
                <a:spcPct val="0"/>
              </a:spcAft>
              <a:defRPr sz="3200">
                <a:solidFill>
                  <a:schemeClr val="tx1"/>
                </a:solidFill>
                <a:latin typeface="Arial Narrow" pitchFamily="-107" charset="0"/>
                <a:ea typeface="ＭＳ Ｐゴシック" pitchFamily="-107" charset="-128"/>
              </a:defRPr>
            </a:lvl9pPr>
          </a:lstStyle>
          <a:p>
            <a:pPr eaLnBrk="1" hangingPunct="1">
              <a:defRPr/>
            </a:pPr>
            <a:endParaRPr lang="en-US" altLang="en-US"/>
          </a:p>
        </p:txBody>
      </p:sp>
      <p:sp>
        <p:nvSpPr>
          <p:cNvPr id="10" name="Freeform 8">
            <a:extLst>
              <a:ext uri="{FF2B5EF4-FFF2-40B4-BE49-F238E27FC236}">
                <a16:creationId xmlns:a16="http://schemas.microsoft.com/office/drawing/2014/main" id="{2559170A-6BC3-4D55-B629-9C1A793E1D24}"/>
              </a:ext>
            </a:extLst>
          </p:cNvPr>
          <p:cNvSpPr>
            <a:spLocks/>
          </p:cNvSpPr>
          <p:nvPr/>
        </p:nvSpPr>
        <p:spPr bwMode="hidden">
          <a:xfrm>
            <a:off x="5646738" y="487363"/>
            <a:ext cx="2928937" cy="2930525"/>
          </a:xfrm>
          <a:custGeom>
            <a:avLst/>
            <a:gdLst/>
            <a:ahLst/>
            <a:cxnLst>
              <a:cxn ang="0">
                <a:pos x="1469" y="384"/>
              </a:cxn>
              <a:cxn ang="0">
                <a:pos x="1285" y="342"/>
              </a:cxn>
              <a:cxn ang="0">
                <a:pos x="1260" y="0"/>
              </a:cxn>
              <a:cxn ang="0">
                <a:pos x="1035" y="17"/>
              </a:cxn>
              <a:cxn ang="0">
                <a:pos x="1018" y="342"/>
              </a:cxn>
              <a:cxn ang="0">
                <a:pos x="868" y="393"/>
              </a:cxn>
              <a:cxn ang="0">
                <a:pos x="651" y="117"/>
              </a:cxn>
              <a:cxn ang="0">
                <a:pos x="501" y="201"/>
              </a:cxn>
              <a:cxn ang="0">
                <a:pos x="643" y="509"/>
              </a:cxn>
              <a:cxn ang="0">
                <a:pos x="543" y="610"/>
              </a:cxn>
              <a:cxn ang="0">
                <a:pos x="217" y="493"/>
              </a:cxn>
              <a:cxn ang="0">
                <a:pos x="142" y="618"/>
              </a:cxn>
              <a:cxn ang="0">
                <a:pos x="392" y="835"/>
              </a:cxn>
              <a:cxn ang="0">
                <a:pos x="351" y="1002"/>
              </a:cxn>
              <a:cxn ang="0">
                <a:pos x="8" y="1027"/>
              </a:cxn>
              <a:cxn ang="0">
                <a:pos x="0" y="1211"/>
              </a:cxn>
              <a:cxn ang="0">
                <a:pos x="351" y="1261"/>
              </a:cxn>
              <a:cxn ang="0">
                <a:pos x="384" y="1419"/>
              </a:cxn>
              <a:cxn ang="0">
                <a:pos x="125" y="1653"/>
              </a:cxn>
              <a:cxn ang="0">
                <a:pos x="217" y="1795"/>
              </a:cxn>
              <a:cxn ang="0">
                <a:pos x="509" y="1661"/>
              </a:cxn>
              <a:cxn ang="0">
                <a:pos x="618" y="1770"/>
              </a:cxn>
              <a:cxn ang="0">
                <a:pos x="467" y="2045"/>
              </a:cxn>
              <a:cxn ang="0">
                <a:pos x="609" y="2162"/>
              </a:cxn>
              <a:cxn ang="0">
                <a:pos x="868" y="1912"/>
              </a:cxn>
              <a:cxn ang="0">
                <a:pos x="1018" y="1962"/>
              </a:cxn>
              <a:cxn ang="0">
                <a:pos x="1052" y="2304"/>
              </a:cxn>
              <a:cxn ang="0">
                <a:pos x="1277" y="2313"/>
              </a:cxn>
              <a:cxn ang="0">
                <a:pos x="1302" y="1954"/>
              </a:cxn>
              <a:cxn ang="0">
                <a:pos x="1494" y="1904"/>
              </a:cxn>
              <a:cxn ang="0">
                <a:pos x="1720" y="2154"/>
              </a:cxn>
              <a:cxn ang="0">
                <a:pos x="1870" y="2062"/>
              </a:cxn>
              <a:cxn ang="0">
                <a:pos x="1720" y="1762"/>
              </a:cxn>
              <a:cxn ang="0">
                <a:pos x="1820" y="1636"/>
              </a:cxn>
              <a:cxn ang="0">
                <a:pos x="2120" y="1778"/>
              </a:cxn>
              <a:cxn ang="0">
                <a:pos x="2212" y="1620"/>
              </a:cxn>
              <a:cxn ang="0">
                <a:pos x="1937" y="1419"/>
              </a:cxn>
              <a:cxn ang="0">
                <a:pos x="1970" y="1244"/>
              </a:cxn>
              <a:cxn ang="0">
                <a:pos x="2312" y="1211"/>
              </a:cxn>
              <a:cxn ang="0">
                <a:pos x="2304" y="1035"/>
              </a:cxn>
              <a:cxn ang="0">
                <a:pos x="1962" y="985"/>
              </a:cxn>
              <a:cxn ang="0">
                <a:pos x="1928" y="852"/>
              </a:cxn>
              <a:cxn ang="0">
                <a:pos x="2204" y="660"/>
              </a:cxn>
              <a:cxn ang="0">
                <a:pos x="2112" y="501"/>
              </a:cxn>
              <a:cxn ang="0">
                <a:pos x="1803" y="626"/>
              </a:cxn>
              <a:cxn ang="0">
                <a:pos x="1703" y="526"/>
              </a:cxn>
              <a:cxn ang="0">
                <a:pos x="1861" y="234"/>
              </a:cxn>
              <a:cxn ang="0">
                <a:pos x="1711" y="142"/>
              </a:cxn>
              <a:cxn ang="0">
                <a:pos x="1469" y="384"/>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1"/>
              </a:gs>
              <a:gs pos="100000">
                <a:schemeClr val="bg2"/>
              </a:gs>
            </a:gsLst>
            <a:lin ang="2700000" scaled="1"/>
          </a:gradFill>
          <a:ln w="9525">
            <a:noFill/>
            <a:round/>
            <a:headEnd/>
            <a:tailEnd/>
          </a:ln>
          <a:effectLst/>
        </p:spPr>
        <p:txBody>
          <a:bodyPr wrap="none" anchor="ctr"/>
          <a:lstStyle>
            <a:lvl1pPr eaLnBrk="0" hangingPunct="0">
              <a:defRPr sz="3200">
                <a:solidFill>
                  <a:schemeClr val="tx1"/>
                </a:solidFill>
                <a:latin typeface="Arial Narrow" pitchFamily="-107" charset="0"/>
                <a:ea typeface="ＭＳ Ｐゴシック" pitchFamily="-107" charset="-128"/>
              </a:defRPr>
            </a:lvl1pPr>
            <a:lvl2pPr marL="37931725" indent="-37474525" eaLnBrk="0" hangingPunct="0">
              <a:defRPr sz="3200">
                <a:solidFill>
                  <a:schemeClr val="tx1"/>
                </a:solidFill>
                <a:latin typeface="Arial Narrow" pitchFamily="-107" charset="0"/>
                <a:ea typeface="ＭＳ Ｐゴシック" pitchFamily="-107" charset="-128"/>
              </a:defRPr>
            </a:lvl2pPr>
            <a:lvl3pPr eaLnBrk="0" hangingPunct="0">
              <a:defRPr sz="3200">
                <a:solidFill>
                  <a:schemeClr val="tx1"/>
                </a:solidFill>
                <a:latin typeface="Arial Narrow" pitchFamily="-107" charset="0"/>
                <a:ea typeface="ＭＳ Ｐゴシック" pitchFamily="-107" charset="-128"/>
              </a:defRPr>
            </a:lvl3pPr>
            <a:lvl4pPr eaLnBrk="0" hangingPunct="0">
              <a:defRPr sz="3200">
                <a:solidFill>
                  <a:schemeClr val="tx1"/>
                </a:solidFill>
                <a:latin typeface="Arial Narrow" pitchFamily="-107" charset="0"/>
                <a:ea typeface="ＭＳ Ｐゴシック" pitchFamily="-107" charset="-128"/>
              </a:defRPr>
            </a:lvl4pPr>
            <a:lvl5pPr eaLnBrk="0" hangingPunct="0">
              <a:defRPr sz="3200">
                <a:solidFill>
                  <a:schemeClr val="tx1"/>
                </a:solidFill>
                <a:latin typeface="Arial Narrow" pitchFamily="-107" charset="0"/>
                <a:ea typeface="ＭＳ Ｐゴシック" pitchFamily="-107" charset="-128"/>
              </a:defRPr>
            </a:lvl5pPr>
            <a:lvl6pPr marL="457200" eaLnBrk="0" fontAlgn="base" hangingPunct="0">
              <a:spcBef>
                <a:spcPct val="0"/>
              </a:spcBef>
              <a:spcAft>
                <a:spcPct val="0"/>
              </a:spcAft>
              <a:defRPr sz="3200">
                <a:solidFill>
                  <a:schemeClr val="tx1"/>
                </a:solidFill>
                <a:latin typeface="Arial Narrow" pitchFamily="-107" charset="0"/>
                <a:ea typeface="ＭＳ Ｐゴシック" pitchFamily="-107" charset="-128"/>
              </a:defRPr>
            </a:lvl6pPr>
            <a:lvl7pPr marL="914400" eaLnBrk="0" fontAlgn="base" hangingPunct="0">
              <a:spcBef>
                <a:spcPct val="0"/>
              </a:spcBef>
              <a:spcAft>
                <a:spcPct val="0"/>
              </a:spcAft>
              <a:defRPr sz="3200">
                <a:solidFill>
                  <a:schemeClr val="tx1"/>
                </a:solidFill>
                <a:latin typeface="Arial Narrow" pitchFamily="-107" charset="0"/>
                <a:ea typeface="ＭＳ Ｐゴシック" pitchFamily="-107" charset="-128"/>
              </a:defRPr>
            </a:lvl7pPr>
            <a:lvl8pPr marL="1371600" eaLnBrk="0" fontAlgn="base" hangingPunct="0">
              <a:spcBef>
                <a:spcPct val="0"/>
              </a:spcBef>
              <a:spcAft>
                <a:spcPct val="0"/>
              </a:spcAft>
              <a:defRPr sz="3200">
                <a:solidFill>
                  <a:schemeClr val="tx1"/>
                </a:solidFill>
                <a:latin typeface="Arial Narrow" pitchFamily="-107" charset="0"/>
                <a:ea typeface="ＭＳ Ｐゴシック" pitchFamily="-107" charset="-128"/>
              </a:defRPr>
            </a:lvl8pPr>
            <a:lvl9pPr marL="1828800" eaLnBrk="0" fontAlgn="base" hangingPunct="0">
              <a:spcBef>
                <a:spcPct val="0"/>
              </a:spcBef>
              <a:spcAft>
                <a:spcPct val="0"/>
              </a:spcAft>
              <a:defRPr sz="3200">
                <a:solidFill>
                  <a:schemeClr val="tx1"/>
                </a:solidFill>
                <a:latin typeface="Arial Narrow" pitchFamily="-107" charset="0"/>
                <a:ea typeface="ＭＳ Ｐゴシック" pitchFamily="-107" charset="-128"/>
              </a:defRPr>
            </a:lvl9pPr>
          </a:lstStyle>
          <a:p>
            <a:pPr eaLnBrk="1" hangingPunct="1">
              <a:defRPr/>
            </a:pPr>
            <a:endParaRPr lang="en-US" altLang="en-US"/>
          </a:p>
        </p:txBody>
      </p:sp>
      <p:sp>
        <p:nvSpPr>
          <p:cNvPr id="11" name="Freeform 9">
            <a:extLst>
              <a:ext uri="{FF2B5EF4-FFF2-40B4-BE49-F238E27FC236}">
                <a16:creationId xmlns:a16="http://schemas.microsoft.com/office/drawing/2014/main" id="{6657664F-F195-498B-BFD1-3B7253EF125A}"/>
              </a:ext>
            </a:extLst>
          </p:cNvPr>
          <p:cNvSpPr>
            <a:spLocks/>
          </p:cNvSpPr>
          <p:nvPr/>
        </p:nvSpPr>
        <p:spPr bwMode="hidden">
          <a:xfrm>
            <a:off x="7146925" y="2555875"/>
            <a:ext cx="2008188" cy="3997325"/>
          </a:xfrm>
          <a:custGeom>
            <a:avLst/>
            <a:gdLst/>
            <a:ahLst/>
            <a:cxnLst>
              <a:cxn ang="0">
                <a:pos x="1265" y="0"/>
              </a:cxn>
              <a:cxn ang="0">
                <a:pos x="1128" y="18"/>
              </a:cxn>
              <a:cxn ang="0">
                <a:pos x="1110" y="372"/>
              </a:cxn>
              <a:cxn ang="0">
                <a:pos x="946" y="428"/>
              </a:cxn>
              <a:cxn ang="0">
                <a:pos x="710" y="127"/>
              </a:cxn>
              <a:cxn ang="0">
                <a:pos x="546" y="219"/>
              </a:cxn>
              <a:cxn ang="0">
                <a:pos x="701" y="555"/>
              </a:cxn>
              <a:cxn ang="0">
                <a:pos x="592" y="665"/>
              </a:cxn>
              <a:cxn ang="0">
                <a:pos x="237" y="537"/>
              </a:cxn>
              <a:cxn ang="0">
                <a:pos x="155" y="674"/>
              </a:cxn>
              <a:cxn ang="0">
                <a:pos x="427" y="911"/>
              </a:cxn>
              <a:cxn ang="0">
                <a:pos x="383" y="1093"/>
              </a:cxn>
              <a:cxn ang="0">
                <a:pos x="9" y="1121"/>
              </a:cxn>
              <a:cxn ang="0">
                <a:pos x="0" y="1322"/>
              </a:cxn>
              <a:cxn ang="0">
                <a:pos x="383" y="1376"/>
              </a:cxn>
              <a:cxn ang="0">
                <a:pos x="419" y="1549"/>
              </a:cxn>
              <a:cxn ang="0">
                <a:pos x="136" y="1804"/>
              </a:cxn>
              <a:cxn ang="0">
                <a:pos x="237" y="1959"/>
              </a:cxn>
              <a:cxn ang="0">
                <a:pos x="555" y="1813"/>
              </a:cxn>
              <a:cxn ang="0">
                <a:pos x="674" y="1932"/>
              </a:cxn>
              <a:cxn ang="0">
                <a:pos x="509" y="2232"/>
              </a:cxn>
              <a:cxn ang="0">
                <a:pos x="664" y="2360"/>
              </a:cxn>
              <a:cxn ang="0">
                <a:pos x="946" y="2087"/>
              </a:cxn>
              <a:cxn ang="0">
                <a:pos x="1110" y="2142"/>
              </a:cxn>
              <a:cxn ang="0">
                <a:pos x="1147" y="2515"/>
              </a:cxn>
              <a:cxn ang="0">
                <a:pos x="1265" y="2518"/>
              </a:cxn>
              <a:cxn ang="0">
                <a:pos x="1265" y="0"/>
              </a:cxn>
            </a:cxnLst>
            <a:rect l="0" t="0" r="r" b="b"/>
            <a:pathLst>
              <a:path w="1265" h="2518">
                <a:moveTo>
                  <a:pt x="1265" y="0"/>
                </a:moveTo>
                <a:lnTo>
                  <a:pt x="1128" y="18"/>
                </a:lnTo>
                <a:lnTo>
                  <a:pt x="1110" y="372"/>
                </a:lnTo>
                <a:lnTo>
                  <a:pt x="946" y="428"/>
                </a:lnTo>
                <a:lnTo>
                  <a:pt x="710" y="127"/>
                </a:lnTo>
                <a:lnTo>
                  <a:pt x="546" y="219"/>
                </a:lnTo>
                <a:lnTo>
                  <a:pt x="701" y="555"/>
                </a:lnTo>
                <a:lnTo>
                  <a:pt x="592" y="665"/>
                </a:lnTo>
                <a:lnTo>
                  <a:pt x="237" y="537"/>
                </a:lnTo>
                <a:lnTo>
                  <a:pt x="155" y="674"/>
                </a:lnTo>
                <a:lnTo>
                  <a:pt x="427" y="911"/>
                </a:lnTo>
                <a:lnTo>
                  <a:pt x="383" y="1093"/>
                </a:lnTo>
                <a:lnTo>
                  <a:pt x="9" y="1121"/>
                </a:lnTo>
                <a:lnTo>
                  <a:pt x="0" y="1322"/>
                </a:lnTo>
                <a:lnTo>
                  <a:pt x="383" y="1376"/>
                </a:lnTo>
                <a:lnTo>
                  <a:pt x="419" y="1549"/>
                </a:lnTo>
                <a:lnTo>
                  <a:pt x="136" y="1804"/>
                </a:lnTo>
                <a:lnTo>
                  <a:pt x="237" y="1959"/>
                </a:lnTo>
                <a:lnTo>
                  <a:pt x="555" y="1813"/>
                </a:lnTo>
                <a:lnTo>
                  <a:pt x="674" y="1932"/>
                </a:lnTo>
                <a:lnTo>
                  <a:pt x="509" y="2232"/>
                </a:lnTo>
                <a:lnTo>
                  <a:pt x="664" y="2360"/>
                </a:lnTo>
                <a:lnTo>
                  <a:pt x="946" y="2087"/>
                </a:lnTo>
                <a:lnTo>
                  <a:pt x="1110" y="2142"/>
                </a:lnTo>
                <a:lnTo>
                  <a:pt x="1147" y="2515"/>
                </a:lnTo>
                <a:lnTo>
                  <a:pt x="1265" y="2518"/>
                </a:lnTo>
                <a:lnTo>
                  <a:pt x="1265" y="0"/>
                </a:lnTo>
                <a:close/>
              </a:path>
            </a:pathLst>
          </a:custGeom>
          <a:gradFill rotWithShape="0">
            <a:gsLst>
              <a:gs pos="0">
                <a:schemeClr val="bg1"/>
              </a:gs>
              <a:gs pos="100000">
                <a:schemeClr val="accent2"/>
              </a:gs>
            </a:gsLst>
            <a:lin ang="0" scaled="1"/>
          </a:gradFill>
          <a:ln w="9525">
            <a:noFill/>
            <a:round/>
            <a:headEnd/>
            <a:tailEnd/>
          </a:ln>
          <a:effectLst/>
        </p:spPr>
        <p:txBody>
          <a:bodyPr wrap="none" anchor="ctr"/>
          <a:lstStyle>
            <a:lvl1pPr eaLnBrk="0" hangingPunct="0">
              <a:defRPr sz="3200">
                <a:solidFill>
                  <a:schemeClr val="tx1"/>
                </a:solidFill>
                <a:latin typeface="Arial Narrow" pitchFamily="-107" charset="0"/>
                <a:ea typeface="ＭＳ Ｐゴシック" pitchFamily="-107" charset="-128"/>
              </a:defRPr>
            </a:lvl1pPr>
            <a:lvl2pPr marL="37931725" indent="-37474525" eaLnBrk="0" hangingPunct="0">
              <a:defRPr sz="3200">
                <a:solidFill>
                  <a:schemeClr val="tx1"/>
                </a:solidFill>
                <a:latin typeface="Arial Narrow" pitchFamily="-107" charset="0"/>
                <a:ea typeface="ＭＳ Ｐゴシック" pitchFamily="-107" charset="-128"/>
              </a:defRPr>
            </a:lvl2pPr>
            <a:lvl3pPr eaLnBrk="0" hangingPunct="0">
              <a:defRPr sz="3200">
                <a:solidFill>
                  <a:schemeClr val="tx1"/>
                </a:solidFill>
                <a:latin typeface="Arial Narrow" pitchFamily="-107" charset="0"/>
                <a:ea typeface="ＭＳ Ｐゴシック" pitchFamily="-107" charset="-128"/>
              </a:defRPr>
            </a:lvl3pPr>
            <a:lvl4pPr eaLnBrk="0" hangingPunct="0">
              <a:defRPr sz="3200">
                <a:solidFill>
                  <a:schemeClr val="tx1"/>
                </a:solidFill>
                <a:latin typeface="Arial Narrow" pitchFamily="-107" charset="0"/>
                <a:ea typeface="ＭＳ Ｐゴシック" pitchFamily="-107" charset="-128"/>
              </a:defRPr>
            </a:lvl4pPr>
            <a:lvl5pPr eaLnBrk="0" hangingPunct="0">
              <a:defRPr sz="3200">
                <a:solidFill>
                  <a:schemeClr val="tx1"/>
                </a:solidFill>
                <a:latin typeface="Arial Narrow" pitchFamily="-107" charset="0"/>
                <a:ea typeface="ＭＳ Ｐゴシック" pitchFamily="-107" charset="-128"/>
              </a:defRPr>
            </a:lvl5pPr>
            <a:lvl6pPr marL="457200" eaLnBrk="0" fontAlgn="base" hangingPunct="0">
              <a:spcBef>
                <a:spcPct val="0"/>
              </a:spcBef>
              <a:spcAft>
                <a:spcPct val="0"/>
              </a:spcAft>
              <a:defRPr sz="3200">
                <a:solidFill>
                  <a:schemeClr val="tx1"/>
                </a:solidFill>
                <a:latin typeface="Arial Narrow" pitchFamily="-107" charset="0"/>
                <a:ea typeface="ＭＳ Ｐゴシック" pitchFamily="-107" charset="-128"/>
              </a:defRPr>
            </a:lvl6pPr>
            <a:lvl7pPr marL="914400" eaLnBrk="0" fontAlgn="base" hangingPunct="0">
              <a:spcBef>
                <a:spcPct val="0"/>
              </a:spcBef>
              <a:spcAft>
                <a:spcPct val="0"/>
              </a:spcAft>
              <a:defRPr sz="3200">
                <a:solidFill>
                  <a:schemeClr val="tx1"/>
                </a:solidFill>
                <a:latin typeface="Arial Narrow" pitchFamily="-107" charset="0"/>
                <a:ea typeface="ＭＳ Ｐゴシック" pitchFamily="-107" charset="-128"/>
              </a:defRPr>
            </a:lvl7pPr>
            <a:lvl8pPr marL="1371600" eaLnBrk="0" fontAlgn="base" hangingPunct="0">
              <a:spcBef>
                <a:spcPct val="0"/>
              </a:spcBef>
              <a:spcAft>
                <a:spcPct val="0"/>
              </a:spcAft>
              <a:defRPr sz="3200">
                <a:solidFill>
                  <a:schemeClr val="tx1"/>
                </a:solidFill>
                <a:latin typeface="Arial Narrow" pitchFamily="-107" charset="0"/>
                <a:ea typeface="ＭＳ Ｐゴシック" pitchFamily="-107" charset="-128"/>
              </a:defRPr>
            </a:lvl8pPr>
            <a:lvl9pPr marL="1828800" eaLnBrk="0" fontAlgn="base" hangingPunct="0">
              <a:spcBef>
                <a:spcPct val="0"/>
              </a:spcBef>
              <a:spcAft>
                <a:spcPct val="0"/>
              </a:spcAft>
              <a:defRPr sz="3200">
                <a:solidFill>
                  <a:schemeClr val="tx1"/>
                </a:solidFill>
                <a:latin typeface="Arial Narrow" pitchFamily="-107" charset="0"/>
                <a:ea typeface="ＭＳ Ｐゴシック" pitchFamily="-107" charset="-128"/>
              </a:defRPr>
            </a:lvl9pPr>
          </a:lstStyle>
          <a:p>
            <a:pPr eaLnBrk="1" hangingPunct="1">
              <a:defRPr/>
            </a:pPr>
            <a:endParaRPr lang="en-US" altLang="en-US"/>
          </a:p>
        </p:txBody>
      </p:sp>
      <p:sp>
        <p:nvSpPr>
          <p:cNvPr id="12" name="Freeform 10">
            <a:extLst>
              <a:ext uri="{FF2B5EF4-FFF2-40B4-BE49-F238E27FC236}">
                <a16:creationId xmlns:a16="http://schemas.microsoft.com/office/drawing/2014/main" id="{00E7267E-2532-4186-BBA8-1AA297C03BE8}"/>
              </a:ext>
            </a:extLst>
          </p:cNvPr>
          <p:cNvSpPr>
            <a:spLocks/>
          </p:cNvSpPr>
          <p:nvPr/>
        </p:nvSpPr>
        <p:spPr bwMode="hidden">
          <a:xfrm rot="16200000">
            <a:off x="3977481" y="-853281"/>
            <a:ext cx="1722438" cy="3429000"/>
          </a:xfrm>
          <a:custGeom>
            <a:avLst/>
            <a:gdLst/>
            <a:ahLst/>
            <a:cxnLst>
              <a:cxn ang="0">
                <a:pos x="1265" y="0"/>
              </a:cxn>
              <a:cxn ang="0">
                <a:pos x="1128" y="18"/>
              </a:cxn>
              <a:cxn ang="0">
                <a:pos x="1110" y="372"/>
              </a:cxn>
              <a:cxn ang="0">
                <a:pos x="946" y="428"/>
              </a:cxn>
              <a:cxn ang="0">
                <a:pos x="710" y="127"/>
              </a:cxn>
              <a:cxn ang="0">
                <a:pos x="546" y="219"/>
              </a:cxn>
              <a:cxn ang="0">
                <a:pos x="701" y="555"/>
              </a:cxn>
              <a:cxn ang="0">
                <a:pos x="592" y="665"/>
              </a:cxn>
              <a:cxn ang="0">
                <a:pos x="237" y="537"/>
              </a:cxn>
              <a:cxn ang="0">
                <a:pos x="155" y="674"/>
              </a:cxn>
              <a:cxn ang="0">
                <a:pos x="427" y="911"/>
              </a:cxn>
              <a:cxn ang="0">
                <a:pos x="383" y="1093"/>
              </a:cxn>
              <a:cxn ang="0">
                <a:pos x="9" y="1121"/>
              </a:cxn>
              <a:cxn ang="0">
                <a:pos x="0" y="1322"/>
              </a:cxn>
              <a:cxn ang="0">
                <a:pos x="383" y="1376"/>
              </a:cxn>
              <a:cxn ang="0">
                <a:pos x="419" y="1549"/>
              </a:cxn>
              <a:cxn ang="0">
                <a:pos x="136" y="1804"/>
              </a:cxn>
              <a:cxn ang="0">
                <a:pos x="237" y="1959"/>
              </a:cxn>
              <a:cxn ang="0">
                <a:pos x="555" y="1813"/>
              </a:cxn>
              <a:cxn ang="0">
                <a:pos x="674" y="1932"/>
              </a:cxn>
              <a:cxn ang="0">
                <a:pos x="509" y="2232"/>
              </a:cxn>
              <a:cxn ang="0">
                <a:pos x="664" y="2360"/>
              </a:cxn>
              <a:cxn ang="0">
                <a:pos x="946" y="2087"/>
              </a:cxn>
              <a:cxn ang="0">
                <a:pos x="1110" y="2142"/>
              </a:cxn>
              <a:cxn ang="0">
                <a:pos x="1147" y="2515"/>
              </a:cxn>
              <a:cxn ang="0">
                <a:pos x="1265" y="2518"/>
              </a:cxn>
              <a:cxn ang="0">
                <a:pos x="1265" y="0"/>
              </a:cxn>
            </a:cxnLst>
            <a:rect l="0" t="0" r="r" b="b"/>
            <a:pathLst>
              <a:path w="1265" h="2518">
                <a:moveTo>
                  <a:pt x="1265" y="0"/>
                </a:moveTo>
                <a:lnTo>
                  <a:pt x="1128" y="18"/>
                </a:lnTo>
                <a:lnTo>
                  <a:pt x="1110" y="372"/>
                </a:lnTo>
                <a:lnTo>
                  <a:pt x="946" y="428"/>
                </a:lnTo>
                <a:lnTo>
                  <a:pt x="710" y="127"/>
                </a:lnTo>
                <a:lnTo>
                  <a:pt x="546" y="219"/>
                </a:lnTo>
                <a:lnTo>
                  <a:pt x="701" y="555"/>
                </a:lnTo>
                <a:lnTo>
                  <a:pt x="592" y="665"/>
                </a:lnTo>
                <a:lnTo>
                  <a:pt x="237" y="537"/>
                </a:lnTo>
                <a:lnTo>
                  <a:pt x="155" y="674"/>
                </a:lnTo>
                <a:lnTo>
                  <a:pt x="427" y="911"/>
                </a:lnTo>
                <a:lnTo>
                  <a:pt x="383" y="1093"/>
                </a:lnTo>
                <a:lnTo>
                  <a:pt x="9" y="1121"/>
                </a:lnTo>
                <a:lnTo>
                  <a:pt x="0" y="1322"/>
                </a:lnTo>
                <a:lnTo>
                  <a:pt x="383" y="1376"/>
                </a:lnTo>
                <a:lnTo>
                  <a:pt x="419" y="1549"/>
                </a:lnTo>
                <a:lnTo>
                  <a:pt x="136" y="1804"/>
                </a:lnTo>
                <a:lnTo>
                  <a:pt x="237" y="1959"/>
                </a:lnTo>
                <a:lnTo>
                  <a:pt x="555" y="1813"/>
                </a:lnTo>
                <a:lnTo>
                  <a:pt x="674" y="1932"/>
                </a:lnTo>
                <a:lnTo>
                  <a:pt x="509" y="2232"/>
                </a:lnTo>
                <a:lnTo>
                  <a:pt x="664" y="2360"/>
                </a:lnTo>
                <a:lnTo>
                  <a:pt x="946" y="2087"/>
                </a:lnTo>
                <a:lnTo>
                  <a:pt x="1110" y="2142"/>
                </a:lnTo>
                <a:lnTo>
                  <a:pt x="1147" y="2515"/>
                </a:lnTo>
                <a:lnTo>
                  <a:pt x="1265" y="2518"/>
                </a:lnTo>
                <a:lnTo>
                  <a:pt x="1265" y="0"/>
                </a:lnTo>
                <a:close/>
              </a:path>
            </a:pathLst>
          </a:custGeom>
          <a:gradFill rotWithShape="0">
            <a:gsLst>
              <a:gs pos="0">
                <a:schemeClr val="bg1"/>
              </a:gs>
              <a:gs pos="100000">
                <a:schemeClr val="accent2"/>
              </a:gs>
            </a:gsLst>
            <a:lin ang="0" scaled="1"/>
          </a:gradFill>
          <a:ln w="9525">
            <a:noFill/>
            <a:round/>
            <a:headEnd/>
            <a:tailEnd/>
          </a:ln>
          <a:effectLst/>
        </p:spPr>
        <p:txBody>
          <a:bodyPr wrap="none" anchor="ctr"/>
          <a:lstStyle>
            <a:lvl1pPr eaLnBrk="0" hangingPunct="0">
              <a:defRPr sz="3200">
                <a:solidFill>
                  <a:schemeClr val="tx1"/>
                </a:solidFill>
                <a:latin typeface="Arial Narrow" pitchFamily="-107" charset="0"/>
                <a:ea typeface="ＭＳ Ｐゴシック" pitchFamily="-107" charset="-128"/>
              </a:defRPr>
            </a:lvl1pPr>
            <a:lvl2pPr marL="37931725" indent="-37474525" eaLnBrk="0" hangingPunct="0">
              <a:defRPr sz="3200">
                <a:solidFill>
                  <a:schemeClr val="tx1"/>
                </a:solidFill>
                <a:latin typeface="Arial Narrow" pitchFamily="-107" charset="0"/>
                <a:ea typeface="ＭＳ Ｐゴシック" pitchFamily="-107" charset="-128"/>
              </a:defRPr>
            </a:lvl2pPr>
            <a:lvl3pPr eaLnBrk="0" hangingPunct="0">
              <a:defRPr sz="3200">
                <a:solidFill>
                  <a:schemeClr val="tx1"/>
                </a:solidFill>
                <a:latin typeface="Arial Narrow" pitchFamily="-107" charset="0"/>
                <a:ea typeface="ＭＳ Ｐゴシック" pitchFamily="-107" charset="-128"/>
              </a:defRPr>
            </a:lvl3pPr>
            <a:lvl4pPr eaLnBrk="0" hangingPunct="0">
              <a:defRPr sz="3200">
                <a:solidFill>
                  <a:schemeClr val="tx1"/>
                </a:solidFill>
                <a:latin typeface="Arial Narrow" pitchFamily="-107" charset="0"/>
                <a:ea typeface="ＭＳ Ｐゴシック" pitchFamily="-107" charset="-128"/>
              </a:defRPr>
            </a:lvl4pPr>
            <a:lvl5pPr eaLnBrk="0" hangingPunct="0">
              <a:defRPr sz="3200">
                <a:solidFill>
                  <a:schemeClr val="tx1"/>
                </a:solidFill>
                <a:latin typeface="Arial Narrow" pitchFamily="-107" charset="0"/>
                <a:ea typeface="ＭＳ Ｐゴシック" pitchFamily="-107" charset="-128"/>
              </a:defRPr>
            </a:lvl5pPr>
            <a:lvl6pPr marL="457200" eaLnBrk="0" fontAlgn="base" hangingPunct="0">
              <a:spcBef>
                <a:spcPct val="0"/>
              </a:spcBef>
              <a:spcAft>
                <a:spcPct val="0"/>
              </a:spcAft>
              <a:defRPr sz="3200">
                <a:solidFill>
                  <a:schemeClr val="tx1"/>
                </a:solidFill>
                <a:latin typeface="Arial Narrow" pitchFamily="-107" charset="0"/>
                <a:ea typeface="ＭＳ Ｐゴシック" pitchFamily="-107" charset="-128"/>
              </a:defRPr>
            </a:lvl6pPr>
            <a:lvl7pPr marL="914400" eaLnBrk="0" fontAlgn="base" hangingPunct="0">
              <a:spcBef>
                <a:spcPct val="0"/>
              </a:spcBef>
              <a:spcAft>
                <a:spcPct val="0"/>
              </a:spcAft>
              <a:defRPr sz="3200">
                <a:solidFill>
                  <a:schemeClr val="tx1"/>
                </a:solidFill>
                <a:latin typeface="Arial Narrow" pitchFamily="-107" charset="0"/>
                <a:ea typeface="ＭＳ Ｐゴシック" pitchFamily="-107" charset="-128"/>
              </a:defRPr>
            </a:lvl7pPr>
            <a:lvl8pPr marL="1371600" eaLnBrk="0" fontAlgn="base" hangingPunct="0">
              <a:spcBef>
                <a:spcPct val="0"/>
              </a:spcBef>
              <a:spcAft>
                <a:spcPct val="0"/>
              </a:spcAft>
              <a:defRPr sz="3200">
                <a:solidFill>
                  <a:schemeClr val="tx1"/>
                </a:solidFill>
                <a:latin typeface="Arial Narrow" pitchFamily="-107" charset="0"/>
                <a:ea typeface="ＭＳ Ｐゴシック" pitchFamily="-107" charset="-128"/>
              </a:defRPr>
            </a:lvl8pPr>
            <a:lvl9pPr marL="1828800" eaLnBrk="0" fontAlgn="base" hangingPunct="0">
              <a:spcBef>
                <a:spcPct val="0"/>
              </a:spcBef>
              <a:spcAft>
                <a:spcPct val="0"/>
              </a:spcAft>
              <a:defRPr sz="3200">
                <a:solidFill>
                  <a:schemeClr val="tx1"/>
                </a:solidFill>
                <a:latin typeface="Arial Narrow" pitchFamily="-107" charset="0"/>
                <a:ea typeface="ＭＳ Ｐゴシック" pitchFamily="-107" charset="-128"/>
              </a:defRPr>
            </a:lvl9pPr>
          </a:lstStyle>
          <a:p>
            <a:pPr eaLnBrk="1" hangingPunct="1">
              <a:defRPr/>
            </a:pPr>
            <a:endParaRPr lang="en-US" altLang="en-US"/>
          </a:p>
        </p:txBody>
      </p:sp>
      <p:pic>
        <p:nvPicPr>
          <p:cNvPr id="13" name="Picture 11" descr="Facbanna">
            <a:extLst>
              <a:ext uri="{FF2B5EF4-FFF2-40B4-BE49-F238E27FC236}">
                <a16:creationId xmlns:a16="http://schemas.microsoft.com/office/drawing/2014/main" id="{233AE13F-C0A9-4D96-8132-0501524A0F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invGray">
          <a:xfrm>
            <a:off x="3175" y="-3175"/>
            <a:ext cx="8032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8" name="Rectangle 12"/>
          <p:cNvSpPr>
            <a:spLocks noGrp="1" noChangeArrowheads="1"/>
          </p:cNvSpPr>
          <p:nvPr>
            <p:ph type="ctrTitle"/>
          </p:nvPr>
        </p:nvSpPr>
        <p:spPr>
          <a:xfrm>
            <a:off x="1143000" y="2286000"/>
            <a:ext cx="7772400" cy="1143000"/>
          </a:xfrm>
        </p:spPr>
        <p:txBody>
          <a:bodyPr/>
          <a:lstStyle>
            <a:lvl1pPr>
              <a:defRPr/>
            </a:lvl1pPr>
          </a:lstStyle>
          <a:p>
            <a:r>
              <a:rPr lang="en-US"/>
              <a:t>Click to edit Master title style</a:t>
            </a:r>
          </a:p>
        </p:txBody>
      </p:sp>
      <p:sp>
        <p:nvSpPr>
          <p:cNvPr id="4109" name="Rectangle 13"/>
          <p:cNvSpPr>
            <a:spLocks noGrp="1" noChangeArrowheads="1"/>
          </p:cNvSpPr>
          <p:nvPr>
            <p:ph type="subTitle" idx="1"/>
          </p:nvPr>
        </p:nvSpPr>
        <p:spPr>
          <a:xfrm>
            <a:off x="2133600" y="4114800"/>
            <a:ext cx="6400800" cy="1752600"/>
          </a:xfrm>
        </p:spPr>
        <p:txBody>
          <a:bodyPr/>
          <a:lstStyle>
            <a:lvl1pPr marL="0" indent="0">
              <a:buFont typeface="Wingdings" pitchFamily="-107" charset="2"/>
              <a:buNone/>
              <a:defRPr/>
            </a:lvl1pPr>
          </a:lstStyle>
          <a:p>
            <a:r>
              <a:rPr lang="en-US"/>
              <a:t>Click to edit Master subtitle style</a:t>
            </a:r>
          </a:p>
        </p:txBody>
      </p:sp>
      <p:sp>
        <p:nvSpPr>
          <p:cNvPr id="14" name="Rectangle 14">
            <a:extLst>
              <a:ext uri="{FF2B5EF4-FFF2-40B4-BE49-F238E27FC236}">
                <a16:creationId xmlns:a16="http://schemas.microsoft.com/office/drawing/2014/main" id="{40E641F7-79AD-44C0-9215-667A194B9C8A}"/>
              </a:ext>
            </a:extLst>
          </p:cNvPr>
          <p:cNvSpPr>
            <a:spLocks noGrp="1" noChangeArrowheads="1"/>
          </p:cNvSpPr>
          <p:nvPr>
            <p:ph type="dt" sz="half" idx="10"/>
          </p:nvPr>
        </p:nvSpPr>
        <p:spPr>
          <a:xfrm>
            <a:off x="1143000" y="6248400"/>
            <a:ext cx="1905000" cy="457200"/>
          </a:xfrm>
        </p:spPr>
        <p:txBody>
          <a:bodyPr/>
          <a:lstStyle>
            <a:lvl1pPr>
              <a:defRPr/>
            </a:lvl1pPr>
          </a:lstStyle>
          <a:p>
            <a:pPr>
              <a:defRPr/>
            </a:pPr>
            <a:endParaRPr lang="en-US" altLang="en-US"/>
          </a:p>
        </p:txBody>
      </p:sp>
      <p:sp>
        <p:nvSpPr>
          <p:cNvPr id="15" name="Rectangle 15">
            <a:extLst>
              <a:ext uri="{FF2B5EF4-FFF2-40B4-BE49-F238E27FC236}">
                <a16:creationId xmlns:a16="http://schemas.microsoft.com/office/drawing/2014/main" id="{8DD21B7B-DC92-48D9-80D9-59F2D2DB5E27}"/>
              </a:ext>
            </a:extLst>
          </p:cNvPr>
          <p:cNvSpPr>
            <a:spLocks noGrp="1" noChangeArrowheads="1"/>
          </p:cNvSpPr>
          <p:nvPr>
            <p:ph type="ftr" sz="quarter" idx="11"/>
          </p:nvPr>
        </p:nvSpPr>
        <p:spPr>
          <a:xfrm>
            <a:off x="3581400" y="6248400"/>
            <a:ext cx="2895600" cy="457200"/>
          </a:xfrm>
        </p:spPr>
        <p:txBody>
          <a:bodyPr/>
          <a:lstStyle>
            <a:lvl1pPr>
              <a:defRPr/>
            </a:lvl1pPr>
          </a:lstStyle>
          <a:p>
            <a:pPr>
              <a:defRPr/>
            </a:pPr>
            <a:endParaRPr lang="en-US" altLang="en-US"/>
          </a:p>
        </p:txBody>
      </p:sp>
      <p:sp>
        <p:nvSpPr>
          <p:cNvPr id="16" name="Rectangle 16">
            <a:extLst>
              <a:ext uri="{FF2B5EF4-FFF2-40B4-BE49-F238E27FC236}">
                <a16:creationId xmlns:a16="http://schemas.microsoft.com/office/drawing/2014/main" id="{061226EC-0743-44E5-8741-46D4D8EFB66F}"/>
              </a:ext>
            </a:extLst>
          </p:cNvPr>
          <p:cNvSpPr>
            <a:spLocks noGrp="1" noChangeArrowheads="1"/>
          </p:cNvSpPr>
          <p:nvPr>
            <p:ph type="sldNum" sz="quarter" idx="12"/>
          </p:nvPr>
        </p:nvSpPr>
        <p:spPr>
          <a:xfrm>
            <a:off x="7010400" y="6248400"/>
            <a:ext cx="1905000" cy="457200"/>
          </a:xfrm>
        </p:spPr>
        <p:txBody>
          <a:bodyPr/>
          <a:lstStyle>
            <a:lvl1pPr>
              <a:defRPr/>
            </a:lvl1pPr>
          </a:lstStyle>
          <a:p>
            <a:fld id="{D76FFA18-C62B-4F0C-9302-CB22774673A4}" type="slidenum">
              <a:rPr lang="en-US" altLang="en-US"/>
              <a:pPr/>
              <a:t>‹#›</a:t>
            </a:fld>
            <a:endParaRPr lang="en-US" altLang="en-US"/>
          </a:p>
        </p:txBody>
      </p:sp>
    </p:spTree>
    <p:extLst>
      <p:ext uri="{BB962C8B-B14F-4D97-AF65-F5344CB8AC3E}">
        <p14:creationId xmlns:p14="http://schemas.microsoft.com/office/powerpoint/2010/main" val="719879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7">
            <a:extLst>
              <a:ext uri="{FF2B5EF4-FFF2-40B4-BE49-F238E27FC236}">
                <a16:creationId xmlns:a16="http://schemas.microsoft.com/office/drawing/2014/main" id="{DA5B8472-6001-49C0-AA2E-2D04071D67D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038">
            <a:extLst>
              <a:ext uri="{FF2B5EF4-FFF2-40B4-BE49-F238E27FC236}">
                <a16:creationId xmlns:a16="http://schemas.microsoft.com/office/drawing/2014/main" id="{2100E4B0-4C2D-47EA-B056-9FD0DC45369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039">
            <a:extLst>
              <a:ext uri="{FF2B5EF4-FFF2-40B4-BE49-F238E27FC236}">
                <a16:creationId xmlns:a16="http://schemas.microsoft.com/office/drawing/2014/main" id="{5476B7C7-DCB3-4BA9-A577-149071F6600D}"/>
              </a:ext>
            </a:extLst>
          </p:cNvPr>
          <p:cNvSpPr>
            <a:spLocks noGrp="1" noChangeArrowheads="1"/>
          </p:cNvSpPr>
          <p:nvPr>
            <p:ph type="sldNum" sz="quarter" idx="12"/>
          </p:nvPr>
        </p:nvSpPr>
        <p:spPr>
          <a:ln/>
        </p:spPr>
        <p:txBody>
          <a:bodyPr/>
          <a:lstStyle>
            <a:lvl1pPr>
              <a:defRPr/>
            </a:lvl1pPr>
          </a:lstStyle>
          <a:p>
            <a:fld id="{39D27065-D978-4328-9C10-1B27843AEDEC}" type="slidenum">
              <a:rPr lang="en-US" altLang="en-US"/>
              <a:pPr/>
              <a:t>‹#›</a:t>
            </a:fld>
            <a:endParaRPr lang="en-US" altLang="en-US"/>
          </a:p>
        </p:txBody>
      </p:sp>
    </p:spTree>
    <p:extLst>
      <p:ext uri="{BB962C8B-B14F-4D97-AF65-F5344CB8AC3E}">
        <p14:creationId xmlns:p14="http://schemas.microsoft.com/office/powerpoint/2010/main" val="2006144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3048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3048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7">
            <a:extLst>
              <a:ext uri="{FF2B5EF4-FFF2-40B4-BE49-F238E27FC236}">
                <a16:creationId xmlns:a16="http://schemas.microsoft.com/office/drawing/2014/main" id="{1B58C6D3-03E9-4B75-B811-10C3951C20B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038">
            <a:extLst>
              <a:ext uri="{FF2B5EF4-FFF2-40B4-BE49-F238E27FC236}">
                <a16:creationId xmlns:a16="http://schemas.microsoft.com/office/drawing/2014/main" id="{417D401A-6AF2-44CD-9D2F-C49ECC4345B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039">
            <a:extLst>
              <a:ext uri="{FF2B5EF4-FFF2-40B4-BE49-F238E27FC236}">
                <a16:creationId xmlns:a16="http://schemas.microsoft.com/office/drawing/2014/main" id="{9E3D2035-43F1-4ED4-972C-745DA9E45E3A}"/>
              </a:ext>
            </a:extLst>
          </p:cNvPr>
          <p:cNvSpPr>
            <a:spLocks noGrp="1" noChangeArrowheads="1"/>
          </p:cNvSpPr>
          <p:nvPr>
            <p:ph type="sldNum" sz="quarter" idx="12"/>
          </p:nvPr>
        </p:nvSpPr>
        <p:spPr>
          <a:ln/>
        </p:spPr>
        <p:txBody>
          <a:bodyPr/>
          <a:lstStyle>
            <a:lvl1pPr>
              <a:defRPr/>
            </a:lvl1pPr>
          </a:lstStyle>
          <a:p>
            <a:fld id="{E1882CE8-9B99-408F-B227-43E67FF01993}" type="slidenum">
              <a:rPr lang="en-US" altLang="en-US"/>
              <a:pPr/>
              <a:t>‹#›</a:t>
            </a:fld>
            <a:endParaRPr lang="en-US" altLang="en-US"/>
          </a:p>
        </p:txBody>
      </p:sp>
    </p:spTree>
    <p:extLst>
      <p:ext uri="{BB962C8B-B14F-4D97-AF65-F5344CB8AC3E}">
        <p14:creationId xmlns:p14="http://schemas.microsoft.com/office/powerpoint/2010/main" val="37956954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066800" y="16764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029200" y="1676400"/>
            <a:ext cx="3810000" cy="4114800"/>
          </a:xfrm>
        </p:spPr>
        <p:txBody>
          <a:bodyPr/>
          <a:lstStyle/>
          <a:p>
            <a:pPr lvl="0"/>
            <a:endParaRPr lang="en-US" noProof="0"/>
          </a:p>
        </p:txBody>
      </p:sp>
      <p:sp>
        <p:nvSpPr>
          <p:cNvPr id="5" name="Rectangle 1037">
            <a:extLst>
              <a:ext uri="{FF2B5EF4-FFF2-40B4-BE49-F238E27FC236}">
                <a16:creationId xmlns:a16="http://schemas.microsoft.com/office/drawing/2014/main" id="{E0917EDC-F22D-454A-A968-1C536B1603F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038">
            <a:extLst>
              <a:ext uri="{FF2B5EF4-FFF2-40B4-BE49-F238E27FC236}">
                <a16:creationId xmlns:a16="http://schemas.microsoft.com/office/drawing/2014/main" id="{9E585F78-67F1-49C7-8CF1-4FD3C2BC7B5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039">
            <a:extLst>
              <a:ext uri="{FF2B5EF4-FFF2-40B4-BE49-F238E27FC236}">
                <a16:creationId xmlns:a16="http://schemas.microsoft.com/office/drawing/2014/main" id="{6C7ABB04-45A1-4843-B9CA-BDC455BBB42E}"/>
              </a:ext>
            </a:extLst>
          </p:cNvPr>
          <p:cNvSpPr>
            <a:spLocks noGrp="1" noChangeArrowheads="1"/>
          </p:cNvSpPr>
          <p:nvPr>
            <p:ph type="sldNum" sz="quarter" idx="12"/>
          </p:nvPr>
        </p:nvSpPr>
        <p:spPr>
          <a:ln/>
        </p:spPr>
        <p:txBody>
          <a:bodyPr/>
          <a:lstStyle>
            <a:lvl1pPr>
              <a:defRPr/>
            </a:lvl1pPr>
          </a:lstStyle>
          <a:p>
            <a:fld id="{BF399DF1-4153-4434-A707-E3C32B01DD35}" type="slidenum">
              <a:rPr lang="en-US" altLang="en-US"/>
              <a:pPr/>
              <a:t>‹#›</a:t>
            </a:fld>
            <a:endParaRPr lang="en-US" altLang="en-US"/>
          </a:p>
        </p:txBody>
      </p:sp>
    </p:spTree>
    <p:extLst>
      <p:ext uri="{BB962C8B-B14F-4D97-AF65-F5344CB8AC3E}">
        <p14:creationId xmlns:p14="http://schemas.microsoft.com/office/powerpoint/2010/main" val="23288698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066800" y="16764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9200" y="16764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37">
            <a:extLst>
              <a:ext uri="{FF2B5EF4-FFF2-40B4-BE49-F238E27FC236}">
                <a16:creationId xmlns:a16="http://schemas.microsoft.com/office/drawing/2014/main" id="{9C9715DB-BAA4-4A5F-8E4F-123AB63A906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038">
            <a:extLst>
              <a:ext uri="{FF2B5EF4-FFF2-40B4-BE49-F238E27FC236}">
                <a16:creationId xmlns:a16="http://schemas.microsoft.com/office/drawing/2014/main" id="{8FBDB955-C6F5-474E-8D90-939CA856424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039">
            <a:extLst>
              <a:ext uri="{FF2B5EF4-FFF2-40B4-BE49-F238E27FC236}">
                <a16:creationId xmlns:a16="http://schemas.microsoft.com/office/drawing/2014/main" id="{FD75A769-E177-42A8-A493-EECFE1D96148}"/>
              </a:ext>
            </a:extLst>
          </p:cNvPr>
          <p:cNvSpPr>
            <a:spLocks noGrp="1" noChangeArrowheads="1"/>
          </p:cNvSpPr>
          <p:nvPr>
            <p:ph type="sldNum" sz="quarter" idx="12"/>
          </p:nvPr>
        </p:nvSpPr>
        <p:spPr>
          <a:ln/>
        </p:spPr>
        <p:txBody>
          <a:bodyPr/>
          <a:lstStyle>
            <a:lvl1pPr>
              <a:defRPr/>
            </a:lvl1pPr>
          </a:lstStyle>
          <a:p>
            <a:fld id="{DF4135B4-A9F0-46A5-B79C-687F77A5145C}" type="slidenum">
              <a:rPr lang="en-US" altLang="en-US"/>
              <a:pPr/>
              <a:t>‹#›</a:t>
            </a:fld>
            <a:endParaRPr lang="en-US" altLang="en-US"/>
          </a:p>
        </p:txBody>
      </p:sp>
    </p:spTree>
    <p:extLst>
      <p:ext uri="{BB962C8B-B14F-4D97-AF65-F5344CB8AC3E}">
        <p14:creationId xmlns:p14="http://schemas.microsoft.com/office/powerpoint/2010/main" val="2308733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066800" y="16764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029200" y="16764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029200" y="38100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037">
            <a:extLst>
              <a:ext uri="{FF2B5EF4-FFF2-40B4-BE49-F238E27FC236}">
                <a16:creationId xmlns:a16="http://schemas.microsoft.com/office/drawing/2014/main" id="{79AE9F6D-1BEA-4E65-863F-0B075184C0C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1038">
            <a:extLst>
              <a:ext uri="{FF2B5EF4-FFF2-40B4-BE49-F238E27FC236}">
                <a16:creationId xmlns:a16="http://schemas.microsoft.com/office/drawing/2014/main" id="{C54D9E4F-6707-4D0D-BB96-FEC309A513A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1039">
            <a:extLst>
              <a:ext uri="{FF2B5EF4-FFF2-40B4-BE49-F238E27FC236}">
                <a16:creationId xmlns:a16="http://schemas.microsoft.com/office/drawing/2014/main" id="{CB001AD1-042D-44A8-BA6F-A7D6AED68754}"/>
              </a:ext>
            </a:extLst>
          </p:cNvPr>
          <p:cNvSpPr>
            <a:spLocks noGrp="1" noChangeArrowheads="1"/>
          </p:cNvSpPr>
          <p:nvPr>
            <p:ph type="sldNum" sz="quarter" idx="12"/>
          </p:nvPr>
        </p:nvSpPr>
        <p:spPr>
          <a:ln/>
        </p:spPr>
        <p:txBody>
          <a:bodyPr/>
          <a:lstStyle>
            <a:lvl1pPr>
              <a:defRPr/>
            </a:lvl1pPr>
          </a:lstStyle>
          <a:p>
            <a:fld id="{81371FBD-CE26-4263-9DBC-AC15AAB6B2CA}" type="slidenum">
              <a:rPr lang="en-US" altLang="en-US"/>
              <a:pPr/>
              <a:t>‹#›</a:t>
            </a:fld>
            <a:endParaRPr lang="en-US" altLang="en-US"/>
          </a:p>
        </p:txBody>
      </p:sp>
    </p:spTree>
    <p:extLst>
      <p:ext uri="{BB962C8B-B14F-4D97-AF65-F5344CB8AC3E}">
        <p14:creationId xmlns:p14="http://schemas.microsoft.com/office/powerpoint/2010/main" val="1530327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7">
            <a:extLst>
              <a:ext uri="{FF2B5EF4-FFF2-40B4-BE49-F238E27FC236}">
                <a16:creationId xmlns:a16="http://schemas.microsoft.com/office/drawing/2014/main" id="{309BC69A-27BC-4756-8EEB-C0CB2C791B9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038">
            <a:extLst>
              <a:ext uri="{FF2B5EF4-FFF2-40B4-BE49-F238E27FC236}">
                <a16:creationId xmlns:a16="http://schemas.microsoft.com/office/drawing/2014/main" id="{BFE60B86-2DF5-43C3-B7CE-E79D7527465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039">
            <a:extLst>
              <a:ext uri="{FF2B5EF4-FFF2-40B4-BE49-F238E27FC236}">
                <a16:creationId xmlns:a16="http://schemas.microsoft.com/office/drawing/2014/main" id="{7BDEE409-1367-4628-BDF9-98DDBAFD31D8}"/>
              </a:ext>
            </a:extLst>
          </p:cNvPr>
          <p:cNvSpPr>
            <a:spLocks noGrp="1" noChangeArrowheads="1"/>
          </p:cNvSpPr>
          <p:nvPr>
            <p:ph type="sldNum" sz="quarter" idx="12"/>
          </p:nvPr>
        </p:nvSpPr>
        <p:spPr>
          <a:ln/>
        </p:spPr>
        <p:txBody>
          <a:bodyPr/>
          <a:lstStyle>
            <a:lvl1pPr>
              <a:defRPr/>
            </a:lvl1pPr>
          </a:lstStyle>
          <a:p>
            <a:fld id="{0776D70B-757F-40BF-B5A0-E3C5226EE32F}" type="slidenum">
              <a:rPr lang="en-US" altLang="en-US"/>
              <a:pPr/>
              <a:t>‹#›</a:t>
            </a:fld>
            <a:endParaRPr lang="en-US" altLang="en-US"/>
          </a:p>
        </p:txBody>
      </p:sp>
    </p:spTree>
    <p:extLst>
      <p:ext uri="{BB962C8B-B14F-4D97-AF65-F5344CB8AC3E}">
        <p14:creationId xmlns:p14="http://schemas.microsoft.com/office/powerpoint/2010/main" val="3692773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37">
            <a:extLst>
              <a:ext uri="{FF2B5EF4-FFF2-40B4-BE49-F238E27FC236}">
                <a16:creationId xmlns:a16="http://schemas.microsoft.com/office/drawing/2014/main" id="{AF849EF4-337D-45C6-986D-7B74F22717F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038">
            <a:extLst>
              <a:ext uri="{FF2B5EF4-FFF2-40B4-BE49-F238E27FC236}">
                <a16:creationId xmlns:a16="http://schemas.microsoft.com/office/drawing/2014/main" id="{9A9B0F9F-7740-4A9D-98EF-93D0BD046B7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039">
            <a:extLst>
              <a:ext uri="{FF2B5EF4-FFF2-40B4-BE49-F238E27FC236}">
                <a16:creationId xmlns:a16="http://schemas.microsoft.com/office/drawing/2014/main" id="{98C2871C-992D-48EC-B0D4-C02F8B618659}"/>
              </a:ext>
            </a:extLst>
          </p:cNvPr>
          <p:cNvSpPr>
            <a:spLocks noGrp="1" noChangeArrowheads="1"/>
          </p:cNvSpPr>
          <p:nvPr>
            <p:ph type="sldNum" sz="quarter" idx="12"/>
          </p:nvPr>
        </p:nvSpPr>
        <p:spPr>
          <a:ln/>
        </p:spPr>
        <p:txBody>
          <a:bodyPr/>
          <a:lstStyle>
            <a:lvl1pPr>
              <a:defRPr/>
            </a:lvl1pPr>
          </a:lstStyle>
          <a:p>
            <a:fld id="{3865B13A-4441-4657-9596-7C607A4F9755}" type="slidenum">
              <a:rPr lang="en-US" altLang="en-US"/>
              <a:pPr/>
              <a:t>‹#›</a:t>
            </a:fld>
            <a:endParaRPr lang="en-US" altLang="en-US"/>
          </a:p>
        </p:txBody>
      </p:sp>
    </p:spTree>
    <p:extLst>
      <p:ext uri="{BB962C8B-B14F-4D97-AF65-F5344CB8AC3E}">
        <p14:creationId xmlns:p14="http://schemas.microsoft.com/office/powerpoint/2010/main" val="1580885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1676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9200" y="1676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37">
            <a:extLst>
              <a:ext uri="{FF2B5EF4-FFF2-40B4-BE49-F238E27FC236}">
                <a16:creationId xmlns:a16="http://schemas.microsoft.com/office/drawing/2014/main" id="{0F583EB2-0EF9-433C-8D68-BCADDC48C8F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038">
            <a:extLst>
              <a:ext uri="{FF2B5EF4-FFF2-40B4-BE49-F238E27FC236}">
                <a16:creationId xmlns:a16="http://schemas.microsoft.com/office/drawing/2014/main" id="{87969562-92F1-4862-8238-FCC5D16632F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039">
            <a:extLst>
              <a:ext uri="{FF2B5EF4-FFF2-40B4-BE49-F238E27FC236}">
                <a16:creationId xmlns:a16="http://schemas.microsoft.com/office/drawing/2014/main" id="{77602611-8ED9-4A39-992C-16084389BEBA}"/>
              </a:ext>
            </a:extLst>
          </p:cNvPr>
          <p:cNvSpPr>
            <a:spLocks noGrp="1" noChangeArrowheads="1"/>
          </p:cNvSpPr>
          <p:nvPr>
            <p:ph type="sldNum" sz="quarter" idx="12"/>
          </p:nvPr>
        </p:nvSpPr>
        <p:spPr>
          <a:ln/>
        </p:spPr>
        <p:txBody>
          <a:bodyPr/>
          <a:lstStyle>
            <a:lvl1pPr>
              <a:defRPr/>
            </a:lvl1pPr>
          </a:lstStyle>
          <a:p>
            <a:fld id="{163AA2A3-F309-41EC-B092-F2E313378A80}" type="slidenum">
              <a:rPr lang="en-US" altLang="en-US"/>
              <a:pPr/>
              <a:t>‹#›</a:t>
            </a:fld>
            <a:endParaRPr lang="en-US" altLang="en-US"/>
          </a:p>
        </p:txBody>
      </p:sp>
    </p:spTree>
    <p:extLst>
      <p:ext uri="{BB962C8B-B14F-4D97-AF65-F5344CB8AC3E}">
        <p14:creationId xmlns:p14="http://schemas.microsoft.com/office/powerpoint/2010/main" val="3172384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37">
            <a:extLst>
              <a:ext uri="{FF2B5EF4-FFF2-40B4-BE49-F238E27FC236}">
                <a16:creationId xmlns:a16="http://schemas.microsoft.com/office/drawing/2014/main" id="{81E3BF1B-EE20-4E1E-BA2A-1360B14B67B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1038">
            <a:extLst>
              <a:ext uri="{FF2B5EF4-FFF2-40B4-BE49-F238E27FC236}">
                <a16:creationId xmlns:a16="http://schemas.microsoft.com/office/drawing/2014/main" id="{B7CC5003-915D-4E1D-9EF7-A55965C2962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1039">
            <a:extLst>
              <a:ext uri="{FF2B5EF4-FFF2-40B4-BE49-F238E27FC236}">
                <a16:creationId xmlns:a16="http://schemas.microsoft.com/office/drawing/2014/main" id="{CE28439D-F7C8-45FF-8AAC-3C2674E6FD88}"/>
              </a:ext>
            </a:extLst>
          </p:cNvPr>
          <p:cNvSpPr>
            <a:spLocks noGrp="1" noChangeArrowheads="1"/>
          </p:cNvSpPr>
          <p:nvPr>
            <p:ph type="sldNum" sz="quarter" idx="12"/>
          </p:nvPr>
        </p:nvSpPr>
        <p:spPr>
          <a:ln/>
        </p:spPr>
        <p:txBody>
          <a:bodyPr/>
          <a:lstStyle>
            <a:lvl1pPr>
              <a:defRPr/>
            </a:lvl1pPr>
          </a:lstStyle>
          <a:p>
            <a:fld id="{F39B74E1-95D9-4FFA-BCD4-C3B7569578D6}" type="slidenum">
              <a:rPr lang="en-US" altLang="en-US"/>
              <a:pPr/>
              <a:t>‹#›</a:t>
            </a:fld>
            <a:endParaRPr lang="en-US" altLang="en-US"/>
          </a:p>
        </p:txBody>
      </p:sp>
    </p:spTree>
    <p:extLst>
      <p:ext uri="{BB962C8B-B14F-4D97-AF65-F5344CB8AC3E}">
        <p14:creationId xmlns:p14="http://schemas.microsoft.com/office/powerpoint/2010/main" val="3196637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37">
            <a:extLst>
              <a:ext uri="{FF2B5EF4-FFF2-40B4-BE49-F238E27FC236}">
                <a16:creationId xmlns:a16="http://schemas.microsoft.com/office/drawing/2014/main" id="{42BF4355-4E32-48B9-8FEC-743649F0795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1038">
            <a:extLst>
              <a:ext uri="{FF2B5EF4-FFF2-40B4-BE49-F238E27FC236}">
                <a16:creationId xmlns:a16="http://schemas.microsoft.com/office/drawing/2014/main" id="{F36BC6A3-3896-45B0-8D6F-19332980AD7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1039">
            <a:extLst>
              <a:ext uri="{FF2B5EF4-FFF2-40B4-BE49-F238E27FC236}">
                <a16:creationId xmlns:a16="http://schemas.microsoft.com/office/drawing/2014/main" id="{3DFF938E-F05F-4B12-A391-143A444908BE}"/>
              </a:ext>
            </a:extLst>
          </p:cNvPr>
          <p:cNvSpPr>
            <a:spLocks noGrp="1" noChangeArrowheads="1"/>
          </p:cNvSpPr>
          <p:nvPr>
            <p:ph type="sldNum" sz="quarter" idx="12"/>
          </p:nvPr>
        </p:nvSpPr>
        <p:spPr>
          <a:ln/>
        </p:spPr>
        <p:txBody>
          <a:bodyPr/>
          <a:lstStyle>
            <a:lvl1pPr>
              <a:defRPr/>
            </a:lvl1pPr>
          </a:lstStyle>
          <a:p>
            <a:fld id="{719DFB49-C4B1-4CD6-B51B-6D413F359817}" type="slidenum">
              <a:rPr lang="en-US" altLang="en-US"/>
              <a:pPr/>
              <a:t>‹#›</a:t>
            </a:fld>
            <a:endParaRPr lang="en-US" altLang="en-US"/>
          </a:p>
        </p:txBody>
      </p:sp>
    </p:spTree>
    <p:extLst>
      <p:ext uri="{BB962C8B-B14F-4D97-AF65-F5344CB8AC3E}">
        <p14:creationId xmlns:p14="http://schemas.microsoft.com/office/powerpoint/2010/main" val="2170662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37">
            <a:extLst>
              <a:ext uri="{FF2B5EF4-FFF2-40B4-BE49-F238E27FC236}">
                <a16:creationId xmlns:a16="http://schemas.microsoft.com/office/drawing/2014/main" id="{0EDB2238-E02A-4BCD-8CCE-2A06EE9ADE2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1038">
            <a:extLst>
              <a:ext uri="{FF2B5EF4-FFF2-40B4-BE49-F238E27FC236}">
                <a16:creationId xmlns:a16="http://schemas.microsoft.com/office/drawing/2014/main" id="{AD2FB462-9C2C-497E-B8E0-EE5BDCC9819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1039">
            <a:extLst>
              <a:ext uri="{FF2B5EF4-FFF2-40B4-BE49-F238E27FC236}">
                <a16:creationId xmlns:a16="http://schemas.microsoft.com/office/drawing/2014/main" id="{FF9D3010-66EE-4882-80F3-0D750874A3B1}"/>
              </a:ext>
            </a:extLst>
          </p:cNvPr>
          <p:cNvSpPr>
            <a:spLocks noGrp="1" noChangeArrowheads="1"/>
          </p:cNvSpPr>
          <p:nvPr>
            <p:ph type="sldNum" sz="quarter" idx="12"/>
          </p:nvPr>
        </p:nvSpPr>
        <p:spPr>
          <a:ln/>
        </p:spPr>
        <p:txBody>
          <a:bodyPr/>
          <a:lstStyle>
            <a:lvl1pPr>
              <a:defRPr/>
            </a:lvl1pPr>
          </a:lstStyle>
          <a:p>
            <a:fld id="{F224683D-76D1-461B-95C3-4C75725016C0}" type="slidenum">
              <a:rPr lang="en-US" altLang="en-US"/>
              <a:pPr/>
              <a:t>‹#›</a:t>
            </a:fld>
            <a:endParaRPr lang="en-US" altLang="en-US"/>
          </a:p>
        </p:txBody>
      </p:sp>
    </p:spTree>
    <p:extLst>
      <p:ext uri="{BB962C8B-B14F-4D97-AF65-F5344CB8AC3E}">
        <p14:creationId xmlns:p14="http://schemas.microsoft.com/office/powerpoint/2010/main" val="431097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37">
            <a:extLst>
              <a:ext uri="{FF2B5EF4-FFF2-40B4-BE49-F238E27FC236}">
                <a16:creationId xmlns:a16="http://schemas.microsoft.com/office/drawing/2014/main" id="{AB7E82E1-9368-4440-801D-349735CFA98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038">
            <a:extLst>
              <a:ext uri="{FF2B5EF4-FFF2-40B4-BE49-F238E27FC236}">
                <a16:creationId xmlns:a16="http://schemas.microsoft.com/office/drawing/2014/main" id="{BD25A63E-956D-498D-976D-39CF8520246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039">
            <a:extLst>
              <a:ext uri="{FF2B5EF4-FFF2-40B4-BE49-F238E27FC236}">
                <a16:creationId xmlns:a16="http://schemas.microsoft.com/office/drawing/2014/main" id="{07BFEDF6-EA33-4CB5-BB51-A8191AF8E50B}"/>
              </a:ext>
            </a:extLst>
          </p:cNvPr>
          <p:cNvSpPr>
            <a:spLocks noGrp="1" noChangeArrowheads="1"/>
          </p:cNvSpPr>
          <p:nvPr>
            <p:ph type="sldNum" sz="quarter" idx="12"/>
          </p:nvPr>
        </p:nvSpPr>
        <p:spPr>
          <a:ln/>
        </p:spPr>
        <p:txBody>
          <a:bodyPr/>
          <a:lstStyle>
            <a:lvl1pPr>
              <a:defRPr/>
            </a:lvl1pPr>
          </a:lstStyle>
          <a:p>
            <a:fld id="{93F36EA1-7590-493A-B8C0-51034A5F0F11}" type="slidenum">
              <a:rPr lang="en-US" altLang="en-US"/>
              <a:pPr/>
              <a:t>‹#›</a:t>
            </a:fld>
            <a:endParaRPr lang="en-US" altLang="en-US"/>
          </a:p>
        </p:txBody>
      </p:sp>
    </p:spTree>
    <p:extLst>
      <p:ext uri="{BB962C8B-B14F-4D97-AF65-F5344CB8AC3E}">
        <p14:creationId xmlns:p14="http://schemas.microsoft.com/office/powerpoint/2010/main" val="2138220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37">
            <a:extLst>
              <a:ext uri="{FF2B5EF4-FFF2-40B4-BE49-F238E27FC236}">
                <a16:creationId xmlns:a16="http://schemas.microsoft.com/office/drawing/2014/main" id="{4AE4868E-FE4B-45F1-BDC5-17F5B8BEE5C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038">
            <a:extLst>
              <a:ext uri="{FF2B5EF4-FFF2-40B4-BE49-F238E27FC236}">
                <a16:creationId xmlns:a16="http://schemas.microsoft.com/office/drawing/2014/main" id="{9631459F-DDCC-479A-A03C-99BD054AB8A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039">
            <a:extLst>
              <a:ext uri="{FF2B5EF4-FFF2-40B4-BE49-F238E27FC236}">
                <a16:creationId xmlns:a16="http://schemas.microsoft.com/office/drawing/2014/main" id="{00975958-3751-49DF-8909-35FD1557D25E}"/>
              </a:ext>
            </a:extLst>
          </p:cNvPr>
          <p:cNvSpPr>
            <a:spLocks noGrp="1" noChangeArrowheads="1"/>
          </p:cNvSpPr>
          <p:nvPr>
            <p:ph type="sldNum" sz="quarter" idx="12"/>
          </p:nvPr>
        </p:nvSpPr>
        <p:spPr>
          <a:ln/>
        </p:spPr>
        <p:txBody>
          <a:bodyPr/>
          <a:lstStyle>
            <a:lvl1pPr>
              <a:defRPr/>
            </a:lvl1pPr>
          </a:lstStyle>
          <a:p>
            <a:fld id="{F2618AC8-309B-4DD8-9FE3-0F4DF5F39E1B}" type="slidenum">
              <a:rPr lang="en-US" altLang="en-US"/>
              <a:pPr/>
              <a:t>‹#›</a:t>
            </a:fld>
            <a:endParaRPr lang="en-US" altLang="en-US"/>
          </a:p>
        </p:txBody>
      </p:sp>
    </p:spTree>
    <p:extLst>
      <p:ext uri="{BB962C8B-B14F-4D97-AF65-F5344CB8AC3E}">
        <p14:creationId xmlns:p14="http://schemas.microsoft.com/office/powerpoint/2010/main" val="2394408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sp>
        <p:nvSpPr>
          <p:cNvPr id="3074" name="Freeform 1026">
            <a:extLst>
              <a:ext uri="{FF2B5EF4-FFF2-40B4-BE49-F238E27FC236}">
                <a16:creationId xmlns:a16="http://schemas.microsoft.com/office/drawing/2014/main" id="{691A8FF5-8C23-4DD1-9B13-C0FA684C613D}"/>
              </a:ext>
            </a:extLst>
          </p:cNvPr>
          <p:cNvSpPr>
            <a:spLocks/>
          </p:cNvSpPr>
          <p:nvPr/>
        </p:nvSpPr>
        <p:spPr bwMode="hidden">
          <a:xfrm>
            <a:off x="-11113" y="1836738"/>
            <a:ext cx="2268538" cy="2709862"/>
          </a:xfrm>
          <a:custGeom>
            <a:avLst/>
            <a:gdLst/>
            <a:ahLst/>
            <a:cxnLst>
              <a:cxn ang="0">
                <a:pos x="808" y="283"/>
              </a:cxn>
              <a:cxn ang="0">
                <a:pos x="673" y="252"/>
              </a:cxn>
              <a:cxn ang="0">
                <a:pos x="654" y="0"/>
              </a:cxn>
              <a:cxn ang="0">
                <a:pos x="488" y="13"/>
              </a:cxn>
              <a:cxn ang="0">
                <a:pos x="476" y="252"/>
              </a:cxn>
              <a:cxn ang="0">
                <a:pos x="365" y="290"/>
              </a:cxn>
              <a:cxn ang="0">
                <a:pos x="206" y="86"/>
              </a:cxn>
              <a:cxn ang="0">
                <a:pos x="95" y="148"/>
              </a:cxn>
              <a:cxn ang="0">
                <a:pos x="200" y="376"/>
              </a:cxn>
              <a:cxn ang="0">
                <a:pos x="126" y="450"/>
              </a:cxn>
              <a:cxn ang="0">
                <a:pos x="0" y="423"/>
              </a:cxn>
              <a:cxn ang="0">
                <a:pos x="0" y="1273"/>
              </a:cxn>
              <a:cxn ang="0">
                <a:pos x="101" y="1226"/>
              </a:cxn>
              <a:cxn ang="0">
                <a:pos x="181" y="1306"/>
              </a:cxn>
              <a:cxn ang="0">
                <a:pos x="70" y="1509"/>
              </a:cxn>
              <a:cxn ang="0">
                <a:pos x="175" y="1596"/>
              </a:cxn>
              <a:cxn ang="0">
                <a:pos x="365" y="1411"/>
              </a:cxn>
              <a:cxn ang="0">
                <a:pos x="476" y="1448"/>
              </a:cxn>
              <a:cxn ang="0">
                <a:pos x="501" y="1700"/>
              </a:cxn>
              <a:cxn ang="0">
                <a:pos x="667" y="1707"/>
              </a:cxn>
              <a:cxn ang="0">
                <a:pos x="685" y="1442"/>
              </a:cxn>
              <a:cxn ang="0">
                <a:pos x="826" y="1405"/>
              </a:cxn>
              <a:cxn ang="0">
                <a:pos x="993" y="1590"/>
              </a:cxn>
              <a:cxn ang="0">
                <a:pos x="1103" y="1522"/>
              </a:cxn>
              <a:cxn ang="0">
                <a:pos x="993" y="1300"/>
              </a:cxn>
              <a:cxn ang="0">
                <a:pos x="1067" y="1207"/>
              </a:cxn>
              <a:cxn ang="0">
                <a:pos x="1288" y="1312"/>
              </a:cxn>
              <a:cxn ang="0">
                <a:pos x="1355" y="1196"/>
              </a:cxn>
              <a:cxn ang="0">
                <a:pos x="1153" y="1047"/>
              </a:cxn>
              <a:cxn ang="0">
                <a:pos x="1177" y="918"/>
              </a:cxn>
              <a:cxn ang="0">
                <a:pos x="1429" y="894"/>
              </a:cxn>
              <a:cxn ang="0">
                <a:pos x="1423" y="764"/>
              </a:cxn>
              <a:cxn ang="0">
                <a:pos x="1171" y="727"/>
              </a:cxn>
              <a:cxn ang="0">
                <a:pos x="1146" y="629"/>
              </a:cxn>
              <a:cxn ang="0">
                <a:pos x="1349" y="487"/>
              </a:cxn>
              <a:cxn ang="0">
                <a:pos x="1282" y="370"/>
              </a:cxn>
              <a:cxn ang="0">
                <a:pos x="1054" y="462"/>
              </a:cxn>
              <a:cxn ang="0">
                <a:pos x="980" y="388"/>
              </a:cxn>
              <a:cxn ang="0">
                <a:pos x="1097" y="173"/>
              </a:cxn>
              <a:cxn ang="0">
                <a:pos x="986" y="105"/>
              </a:cxn>
              <a:cxn ang="0">
                <a:pos x="808" y="283"/>
              </a:cxn>
            </a:cxnLst>
            <a:rect l="0" t="0" r="r" b="b"/>
            <a:pathLst>
              <a:path w="1429" h="1707">
                <a:moveTo>
                  <a:pt x="808" y="283"/>
                </a:moveTo>
                <a:lnTo>
                  <a:pt x="673" y="252"/>
                </a:lnTo>
                <a:lnTo>
                  <a:pt x="654" y="0"/>
                </a:lnTo>
                <a:lnTo>
                  <a:pt x="488" y="13"/>
                </a:lnTo>
                <a:lnTo>
                  <a:pt x="476" y="252"/>
                </a:lnTo>
                <a:lnTo>
                  <a:pt x="365" y="290"/>
                </a:lnTo>
                <a:lnTo>
                  <a:pt x="206" y="86"/>
                </a:lnTo>
                <a:lnTo>
                  <a:pt x="95" y="148"/>
                </a:lnTo>
                <a:lnTo>
                  <a:pt x="200" y="376"/>
                </a:lnTo>
                <a:lnTo>
                  <a:pt x="126" y="450"/>
                </a:lnTo>
                <a:lnTo>
                  <a:pt x="0" y="423"/>
                </a:lnTo>
                <a:lnTo>
                  <a:pt x="0" y="1273"/>
                </a:lnTo>
                <a:lnTo>
                  <a:pt x="101" y="1226"/>
                </a:lnTo>
                <a:lnTo>
                  <a:pt x="181" y="1306"/>
                </a:lnTo>
                <a:lnTo>
                  <a:pt x="70" y="1509"/>
                </a:lnTo>
                <a:lnTo>
                  <a:pt x="175" y="1596"/>
                </a:lnTo>
                <a:lnTo>
                  <a:pt x="365" y="1411"/>
                </a:lnTo>
                <a:lnTo>
                  <a:pt x="476" y="1448"/>
                </a:lnTo>
                <a:lnTo>
                  <a:pt x="501" y="1700"/>
                </a:lnTo>
                <a:lnTo>
                  <a:pt x="667" y="1707"/>
                </a:lnTo>
                <a:lnTo>
                  <a:pt x="685" y="1442"/>
                </a:lnTo>
                <a:lnTo>
                  <a:pt x="826" y="1405"/>
                </a:lnTo>
                <a:lnTo>
                  <a:pt x="993" y="1590"/>
                </a:lnTo>
                <a:lnTo>
                  <a:pt x="1103" y="1522"/>
                </a:lnTo>
                <a:lnTo>
                  <a:pt x="993" y="1300"/>
                </a:lnTo>
                <a:lnTo>
                  <a:pt x="1067" y="1207"/>
                </a:lnTo>
                <a:lnTo>
                  <a:pt x="1288" y="1312"/>
                </a:lnTo>
                <a:lnTo>
                  <a:pt x="1355" y="1196"/>
                </a:lnTo>
                <a:lnTo>
                  <a:pt x="1153" y="1047"/>
                </a:lnTo>
                <a:lnTo>
                  <a:pt x="1177" y="918"/>
                </a:lnTo>
                <a:lnTo>
                  <a:pt x="1429" y="894"/>
                </a:lnTo>
                <a:lnTo>
                  <a:pt x="1423" y="764"/>
                </a:lnTo>
                <a:lnTo>
                  <a:pt x="1171" y="727"/>
                </a:lnTo>
                <a:lnTo>
                  <a:pt x="1146" y="629"/>
                </a:lnTo>
                <a:lnTo>
                  <a:pt x="1349" y="487"/>
                </a:lnTo>
                <a:lnTo>
                  <a:pt x="1282" y="370"/>
                </a:lnTo>
                <a:lnTo>
                  <a:pt x="1054" y="462"/>
                </a:lnTo>
                <a:lnTo>
                  <a:pt x="980" y="388"/>
                </a:lnTo>
                <a:lnTo>
                  <a:pt x="1097" y="173"/>
                </a:lnTo>
                <a:lnTo>
                  <a:pt x="986" y="105"/>
                </a:lnTo>
                <a:lnTo>
                  <a:pt x="808" y="283"/>
                </a:lnTo>
                <a:close/>
              </a:path>
            </a:pathLst>
          </a:custGeom>
          <a:gradFill rotWithShape="0">
            <a:gsLst>
              <a:gs pos="0">
                <a:schemeClr val="accent2"/>
              </a:gs>
              <a:gs pos="100000">
                <a:schemeClr val="bg1"/>
              </a:gs>
            </a:gsLst>
            <a:lin ang="0" scaled="1"/>
          </a:gradFill>
          <a:ln w="9525">
            <a:noFill/>
            <a:round/>
            <a:headEnd/>
            <a:tailEnd/>
          </a:ln>
          <a:effectLst/>
        </p:spPr>
        <p:txBody>
          <a:bodyPr wrap="none" anchor="ctr"/>
          <a:lstStyle>
            <a:lvl1pPr eaLnBrk="0" hangingPunct="0">
              <a:defRPr sz="3200">
                <a:solidFill>
                  <a:schemeClr val="tx1"/>
                </a:solidFill>
                <a:latin typeface="Arial Narrow" pitchFamily="-107" charset="0"/>
                <a:ea typeface="ＭＳ Ｐゴシック" pitchFamily="-107" charset="-128"/>
              </a:defRPr>
            </a:lvl1pPr>
            <a:lvl2pPr marL="37931725" indent="-37474525" eaLnBrk="0" hangingPunct="0">
              <a:defRPr sz="3200">
                <a:solidFill>
                  <a:schemeClr val="tx1"/>
                </a:solidFill>
                <a:latin typeface="Arial Narrow" pitchFamily="-107" charset="0"/>
                <a:ea typeface="ＭＳ Ｐゴシック" pitchFamily="-107" charset="-128"/>
              </a:defRPr>
            </a:lvl2pPr>
            <a:lvl3pPr eaLnBrk="0" hangingPunct="0">
              <a:defRPr sz="3200">
                <a:solidFill>
                  <a:schemeClr val="tx1"/>
                </a:solidFill>
                <a:latin typeface="Arial Narrow" pitchFamily="-107" charset="0"/>
                <a:ea typeface="ＭＳ Ｐゴシック" pitchFamily="-107" charset="-128"/>
              </a:defRPr>
            </a:lvl3pPr>
            <a:lvl4pPr eaLnBrk="0" hangingPunct="0">
              <a:defRPr sz="3200">
                <a:solidFill>
                  <a:schemeClr val="tx1"/>
                </a:solidFill>
                <a:latin typeface="Arial Narrow" pitchFamily="-107" charset="0"/>
                <a:ea typeface="ＭＳ Ｐゴシック" pitchFamily="-107" charset="-128"/>
              </a:defRPr>
            </a:lvl4pPr>
            <a:lvl5pPr eaLnBrk="0" hangingPunct="0">
              <a:defRPr sz="3200">
                <a:solidFill>
                  <a:schemeClr val="tx1"/>
                </a:solidFill>
                <a:latin typeface="Arial Narrow" pitchFamily="-107" charset="0"/>
                <a:ea typeface="ＭＳ Ｐゴシック" pitchFamily="-107" charset="-128"/>
              </a:defRPr>
            </a:lvl5pPr>
            <a:lvl6pPr marL="457200" eaLnBrk="0" fontAlgn="base" hangingPunct="0">
              <a:spcBef>
                <a:spcPct val="0"/>
              </a:spcBef>
              <a:spcAft>
                <a:spcPct val="0"/>
              </a:spcAft>
              <a:defRPr sz="3200">
                <a:solidFill>
                  <a:schemeClr val="tx1"/>
                </a:solidFill>
                <a:latin typeface="Arial Narrow" pitchFamily="-107" charset="0"/>
                <a:ea typeface="ＭＳ Ｐゴシック" pitchFamily="-107" charset="-128"/>
              </a:defRPr>
            </a:lvl6pPr>
            <a:lvl7pPr marL="914400" eaLnBrk="0" fontAlgn="base" hangingPunct="0">
              <a:spcBef>
                <a:spcPct val="0"/>
              </a:spcBef>
              <a:spcAft>
                <a:spcPct val="0"/>
              </a:spcAft>
              <a:defRPr sz="3200">
                <a:solidFill>
                  <a:schemeClr val="tx1"/>
                </a:solidFill>
                <a:latin typeface="Arial Narrow" pitchFamily="-107" charset="0"/>
                <a:ea typeface="ＭＳ Ｐゴシック" pitchFamily="-107" charset="-128"/>
              </a:defRPr>
            </a:lvl7pPr>
            <a:lvl8pPr marL="1371600" eaLnBrk="0" fontAlgn="base" hangingPunct="0">
              <a:spcBef>
                <a:spcPct val="0"/>
              </a:spcBef>
              <a:spcAft>
                <a:spcPct val="0"/>
              </a:spcAft>
              <a:defRPr sz="3200">
                <a:solidFill>
                  <a:schemeClr val="tx1"/>
                </a:solidFill>
                <a:latin typeface="Arial Narrow" pitchFamily="-107" charset="0"/>
                <a:ea typeface="ＭＳ Ｐゴシック" pitchFamily="-107" charset="-128"/>
              </a:defRPr>
            </a:lvl8pPr>
            <a:lvl9pPr marL="1828800" eaLnBrk="0" fontAlgn="base" hangingPunct="0">
              <a:spcBef>
                <a:spcPct val="0"/>
              </a:spcBef>
              <a:spcAft>
                <a:spcPct val="0"/>
              </a:spcAft>
              <a:defRPr sz="3200">
                <a:solidFill>
                  <a:schemeClr val="tx1"/>
                </a:solidFill>
                <a:latin typeface="Arial Narrow" pitchFamily="-107" charset="0"/>
                <a:ea typeface="ＭＳ Ｐゴシック" pitchFamily="-107" charset="-128"/>
              </a:defRPr>
            </a:lvl9pPr>
          </a:lstStyle>
          <a:p>
            <a:pPr eaLnBrk="1" hangingPunct="1">
              <a:defRPr/>
            </a:pPr>
            <a:endParaRPr lang="en-US" altLang="en-US"/>
          </a:p>
        </p:txBody>
      </p:sp>
      <p:sp>
        <p:nvSpPr>
          <p:cNvPr id="3075" name="Freeform 1027">
            <a:extLst>
              <a:ext uri="{FF2B5EF4-FFF2-40B4-BE49-F238E27FC236}">
                <a16:creationId xmlns:a16="http://schemas.microsoft.com/office/drawing/2014/main" id="{AE4F3DE3-B6CE-4521-85B1-758334DD701B}"/>
              </a:ext>
            </a:extLst>
          </p:cNvPr>
          <p:cNvSpPr>
            <a:spLocks/>
          </p:cNvSpPr>
          <p:nvPr/>
        </p:nvSpPr>
        <p:spPr bwMode="hidden">
          <a:xfrm>
            <a:off x="107950" y="15875"/>
            <a:ext cx="838200" cy="787400"/>
          </a:xfrm>
          <a:custGeom>
            <a:avLst/>
            <a:gdLst/>
            <a:ahLst/>
            <a:cxnLst>
              <a:cxn ang="0">
                <a:pos x="335" y="56"/>
              </a:cxn>
              <a:cxn ang="0">
                <a:pos x="293" y="46"/>
              </a:cxn>
              <a:cxn ang="0">
                <a:pos x="288" y="0"/>
              </a:cxn>
              <a:cxn ang="0">
                <a:pos x="238" y="0"/>
              </a:cxn>
              <a:cxn ang="0">
                <a:pos x="232" y="46"/>
              </a:cxn>
              <a:cxn ang="0">
                <a:pos x="198" y="58"/>
              </a:cxn>
              <a:cxn ang="0">
                <a:pos x="146" y="0"/>
              </a:cxn>
              <a:cxn ang="0">
                <a:pos x="114" y="14"/>
              </a:cxn>
              <a:cxn ang="0">
                <a:pos x="147" y="84"/>
              </a:cxn>
              <a:cxn ang="0">
                <a:pos x="124" y="107"/>
              </a:cxn>
              <a:cxn ang="0">
                <a:pos x="50" y="81"/>
              </a:cxn>
              <a:cxn ang="0">
                <a:pos x="32" y="109"/>
              </a:cxn>
              <a:cxn ang="0">
                <a:pos x="90" y="159"/>
              </a:cxn>
              <a:cxn ang="0">
                <a:pos x="80" y="197"/>
              </a:cxn>
              <a:cxn ang="0">
                <a:pos x="2" y="202"/>
              </a:cxn>
              <a:cxn ang="0">
                <a:pos x="0" y="244"/>
              </a:cxn>
              <a:cxn ang="0">
                <a:pos x="80" y="256"/>
              </a:cxn>
              <a:cxn ang="0">
                <a:pos x="88" y="292"/>
              </a:cxn>
              <a:cxn ang="0">
                <a:pos x="29" y="345"/>
              </a:cxn>
              <a:cxn ang="0">
                <a:pos x="50" y="378"/>
              </a:cxn>
              <a:cxn ang="0">
                <a:pos x="116" y="347"/>
              </a:cxn>
              <a:cxn ang="0">
                <a:pos x="141" y="372"/>
              </a:cxn>
              <a:cxn ang="0">
                <a:pos x="107" y="435"/>
              </a:cxn>
              <a:cxn ang="0">
                <a:pos x="139" y="462"/>
              </a:cxn>
              <a:cxn ang="0">
                <a:pos x="198" y="404"/>
              </a:cxn>
              <a:cxn ang="0">
                <a:pos x="232" y="416"/>
              </a:cxn>
              <a:cxn ang="0">
                <a:pos x="240" y="494"/>
              </a:cxn>
              <a:cxn ang="0">
                <a:pos x="292" y="496"/>
              </a:cxn>
              <a:cxn ang="0">
                <a:pos x="297" y="414"/>
              </a:cxn>
              <a:cxn ang="0">
                <a:pos x="341" y="403"/>
              </a:cxn>
              <a:cxn ang="0">
                <a:pos x="393" y="460"/>
              </a:cxn>
              <a:cxn ang="0">
                <a:pos x="427" y="439"/>
              </a:cxn>
              <a:cxn ang="0">
                <a:pos x="393" y="370"/>
              </a:cxn>
              <a:cxn ang="0">
                <a:pos x="416" y="341"/>
              </a:cxn>
              <a:cxn ang="0">
                <a:pos x="484" y="374"/>
              </a:cxn>
              <a:cxn ang="0">
                <a:pos x="505" y="338"/>
              </a:cxn>
              <a:cxn ang="0">
                <a:pos x="442" y="292"/>
              </a:cxn>
              <a:cxn ang="0">
                <a:pos x="450" y="252"/>
              </a:cxn>
              <a:cxn ang="0">
                <a:pos x="528" y="244"/>
              </a:cxn>
              <a:cxn ang="0">
                <a:pos x="526" y="204"/>
              </a:cxn>
              <a:cxn ang="0">
                <a:pos x="448" y="193"/>
              </a:cxn>
              <a:cxn ang="0">
                <a:pos x="440" y="162"/>
              </a:cxn>
              <a:cxn ang="0">
                <a:pos x="503" y="119"/>
              </a:cxn>
              <a:cxn ang="0">
                <a:pos x="482" y="82"/>
              </a:cxn>
              <a:cxn ang="0">
                <a:pos x="412" y="111"/>
              </a:cxn>
              <a:cxn ang="0">
                <a:pos x="389" y="88"/>
              </a:cxn>
              <a:cxn ang="0">
                <a:pos x="425" y="21"/>
              </a:cxn>
              <a:cxn ang="0">
                <a:pos x="391" y="0"/>
              </a:cxn>
              <a:cxn ang="0">
                <a:pos x="335" y="56"/>
              </a:cxn>
            </a:cxnLst>
            <a:rect l="0" t="0" r="r" b="b"/>
            <a:pathLst>
              <a:path w="528" h="496">
                <a:moveTo>
                  <a:pt x="335" y="56"/>
                </a:moveTo>
                <a:lnTo>
                  <a:pt x="293" y="46"/>
                </a:lnTo>
                <a:lnTo>
                  <a:pt x="288" y="0"/>
                </a:lnTo>
                <a:lnTo>
                  <a:pt x="238" y="0"/>
                </a:lnTo>
                <a:lnTo>
                  <a:pt x="232" y="46"/>
                </a:lnTo>
                <a:lnTo>
                  <a:pt x="198" y="58"/>
                </a:lnTo>
                <a:lnTo>
                  <a:pt x="146" y="0"/>
                </a:lnTo>
                <a:lnTo>
                  <a:pt x="114" y="14"/>
                </a:lnTo>
                <a:lnTo>
                  <a:pt x="147" y="84"/>
                </a:lnTo>
                <a:lnTo>
                  <a:pt x="124" y="107"/>
                </a:lnTo>
                <a:lnTo>
                  <a:pt x="50" y="81"/>
                </a:lnTo>
                <a:lnTo>
                  <a:pt x="32" y="109"/>
                </a:lnTo>
                <a:lnTo>
                  <a:pt x="90" y="159"/>
                </a:lnTo>
                <a:lnTo>
                  <a:pt x="80" y="197"/>
                </a:lnTo>
                <a:lnTo>
                  <a:pt x="2" y="202"/>
                </a:lnTo>
                <a:lnTo>
                  <a:pt x="0" y="244"/>
                </a:lnTo>
                <a:lnTo>
                  <a:pt x="80" y="256"/>
                </a:lnTo>
                <a:lnTo>
                  <a:pt x="88" y="292"/>
                </a:lnTo>
                <a:lnTo>
                  <a:pt x="29" y="345"/>
                </a:lnTo>
                <a:lnTo>
                  <a:pt x="50" y="378"/>
                </a:lnTo>
                <a:lnTo>
                  <a:pt x="116" y="347"/>
                </a:lnTo>
                <a:lnTo>
                  <a:pt x="141" y="372"/>
                </a:lnTo>
                <a:lnTo>
                  <a:pt x="107" y="435"/>
                </a:lnTo>
                <a:lnTo>
                  <a:pt x="139" y="462"/>
                </a:lnTo>
                <a:lnTo>
                  <a:pt x="198" y="404"/>
                </a:lnTo>
                <a:lnTo>
                  <a:pt x="232" y="416"/>
                </a:lnTo>
                <a:lnTo>
                  <a:pt x="240" y="494"/>
                </a:lnTo>
                <a:lnTo>
                  <a:pt x="292" y="496"/>
                </a:lnTo>
                <a:lnTo>
                  <a:pt x="297" y="414"/>
                </a:lnTo>
                <a:lnTo>
                  <a:pt x="341" y="403"/>
                </a:lnTo>
                <a:lnTo>
                  <a:pt x="393" y="460"/>
                </a:lnTo>
                <a:lnTo>
                  <a:pt x="427" y="439"/>
                </a:lnTo>
                <a:lnTo>
                  <a:pt x="393" y="370"/>
                </a:lnTo>
                <a:lnTo>
                  <a:pt x="416" y="341"/>
                </a:lnTo>
                <a:lnTo>
                  <a:pt x="484" y="374"/>
                </a:lnTo>
                <a:lnTo>
                  <a:pt x="505" y="338"/>
                </a:lnTo>
                <a:lnTo>
                  <a:pt x="442" y="292"/>
                </a:lnTo>
                <a:lnTo>
                  <a:pt x="450" y="252"/>
                </a:lnTo>
                <a:lnTo>
                  <a:pt x="528" y="244"/>
                </a:lnTo>
                <a:lnTo>
                  <a:pt x="526" y="204"/>
                </a:lnTo>
                <a:lnTo>
                  <a:pt x="448" y="193"/>
                </a:lnTo>
                <a:lnTo>
                  <a:pt x="440" y="162"/>
                </a:lnTo>
                <a:lnTo>
                  <a:pt x="503" y="119"/>
                </a:lnTo>
                <a:lnTo>
                  <a:pt x="482" y="82"/>
                </a:lnTo>
                <a:lnTo>
                  <a:pt x="412" y="111"/>
                </a:lnTo>
                <a:lnTo>
                  <a:pt x="389" y="88"/>
                </a:lnTo>
                <a:lnTo>
                  <a:pt x="425" y="21"/>
                </a:lnTo>
                <a:lnTo>
                  <a:pt x="391" y="0"/>
                </a:lnTo>
                <a:lnTo>
                  <a:pt x="335" y="56"/>
                </a:lnTo>
                <a:close/>
              </a:path>
            </a:pathLst>
          </a:custGeom>
          <a:gradFill rotWithShape="0">
            <a:gsLst>
              <a:gs pos="0">
                <a:schemeClr val="accent1"/>
              </a:gs>
              <a:gs pos="100000">
                <a:schemeClr val="bg1"/>
              </a:gs>
            </a:gsLst>
            <a:lin ang="2700000" scaled="1"/>
          </a:gradFill>
          <a:ln w="9525">
            <a:noFill/>
            <a:round/>
            <a:headEnd/>
            <a:tailEnd/>
          </a:ln>
          <a:effectLst/>
        </p:spPr>
        <p:txBody>
          <a:bodyPr wrap="none" anchor="ctr"/>
          <a:lstStyle>
            <a:lvl1pPr eaLnBrk="0" hangingPunct="0">
              <a:defRPr sz="3200">
                <a:solidFill>
                  <a:schemeClr val="tx1"/>
                </a:solidFill>
                <a:latin typeface="Arial Narrow" pitchFamily="-107" charset="0"/>
                <a:ea typeface="ＭＳ Ｐゴシック" pitchFamily="-107" charset="-128"/>
              </a:defRPr>
            </a:lvl1pPr>
            <a:lvl2pPr marL="37931725" indent="-37474525" eaLnBrk="0" hangingPunct="0">
              <a:defRPr sz="3200">
                <a:solidFill>
                  <a:schemeClr val="tx1"/>
                </a:solidFill>
                <a:latin typeface="Arial Narrow" pitchFamily="-107" charset="0"/>
                <a:ea typeface="ＭＳ Ｐゴシック" pitchFamily="-107" charset="-128"/>
              </a:defRPr>
            </a:lvl2pPr>
            <a:lvl3pPr eaLnBrk="0" hangingPunct="0">
              <a:defRPr sz="3200">
                <a:solidFill>
                  <a:schemeClr val="tx1"/>
                </a:solidFill>
                <a:latin typeface="Arial Narrow" pitchFamily="-107" charset="0"/>
                <a:ea typeface="ＭＳ Ｐゴシック" pitchFamily="-107" charset="-128"/>
              </a:defRPr>
            </a:lvl3pPr>
            <a:lvl4pPr eaLnBrk="0" hangingPunct="0">
              <a:defRPr sz="3200">
                <a:solidFill>
                  <a:schemeClr val="tx1"/>
                </a:solidFill>
                <a:latin typeface="Arial Narrow" pitchFamily="-107" charset="0"/>
                <a:ea typeface="ＭＳ Ｐゴシック" pitchFamily="-107" charset="-128"/>
              </a:defRPr>
            </a:lvl4pPr>
            <a:lvl5pPr eaLnBrk="0" hangingPunct="0">
              <a:defRPr sz="3200">
                <a:solidFill>
                  <a:schemeClr val="tx1"/>
                </a:solidFill>
                <a:latin typeface="Arial Narrow" pitchFamily="-107" charset="0"/>
                <a:ea typeface="ＭＳ Ｐゴシック" pitchFamily="-107" charset="-128"/>
              </a:defRPr>
            </a:lvl5pPr>
            <a:lvl6pPr marL="457200" eaLnBrk="0" fontAlgn="base" hangingPunct="0">
              <a:spcBef>
                <a:spcPct val="0"/>
              </a:spcBef>
              <a:spcAft>
                <a:spcPct val="0"/>
              </a:spcAft>
              <a:defRPr sz="3200">
                <a:solidFill>
                  <a:schemeClr val="tx1"/>
                </a:solidFill>
                <a:latin typeface="Arial Narrow" pitchFamily="-107" charset="0"/>
                <a:ea typeface="ＭＳ Ｐゴシック" pitchFamily="-107" charset="-128"/>
              </a:defRPr>
            </a:lvl6pPr>
            <a:lvl7pPr marL="914400" eaLnBrk="0" fontAlgn="base" hangingPunct="0">
              <a:spcBef>
                <a:spcPct val="0"/>
              </a:spcBef>
              <a:spcAft>
                <a:spcPct val="0"/>
              </a:spcAft>
              <a:defRPr sz="3200">
                <a:solidFill>
                  <a:schemeClr val="tx1"/>
                </a:solidFill>
                <a:latin typeface="Arial Narrow" pitchFamily="-107" charset="0"/>
                <a:ea typeface="ＭＳ Ｐゴシック" pitchFamily="-107" charset="-128"/>
              </a:defRPr>
            </a:lvl7pPr>
            <a:lvl8pPr marL="1371600" eaLnBrk="0" fontAlgn="base" hangingPunct="0">
              <a:spcBef>
                <a:spcPct val="0"/>
              </a:spcBef>
              <a:spcAft>
                <a:spcPct val="0"/>
              </a:spcAft>
              <a:defRPr sz="3200">
                <a:solidFill>
                  <a:schemeClr val="tx1"/>
                </a:solidFill>
                <a:latin typeface="Arial Narrow" pitchFamily="-107" charset="0"/>
                <a:ea typeface="ＭＳ Ｐゴシック" pitchFamily="-107" charset="-128"/>
              </a:defRPr>
            </a:lvl8pPr>
            <a:lvl9pPr marL="1828800" eaLnBrk="0" fontAlgn="base" hangingPunct="0">
              <a:spcBef>
                <a:spcPct val="0"/>
              </a:spcBef>
              <a:spcAft>
                <a:spcPct val="0"/>
              </a:spcAft>
              <a:defRPr sz="3200">
                <a:solidFill>
                  <a:schemeClr val="tx1"/>
                </a:solidFill>
                <a:latin typeface="Arial Narrow" pitchFamily="-107" charset="0"/>
                <a:ea typeface="ＭＳ Ｐゴシック" pitchFamily="-107" charset="-128"/>
              </a:defRPr>
            </a:lvl9pPr>
          </a:lstStyle>
          <a:p>
            <a:pPr eaLnBrk="1" hangingPunct="1">
              <a:defRPr/>
            </a:pPr>
            <a:endParaRPr lang="en-US" altLang="en-US"/>
          </a:p>
        </p:txBody>
      </p:sp>
      <p:sp>
        <p:nvSpPr>
          <p:cNvPr id="3076" name="Freeform 1028">
            <a:extLst>
              <a:ext uri="{FF2B5EF4-FFF2-40B4-BE49-F238E27FC236}">
                <a16:creationId xmlns:a16="http://schemas.microsoft.com/office/drawing/2014/main" id="{F0E668F9-7852-4EF1-9E67-8339D55835FD}"/>
              </a:ext>
            </a:extLst>
          </p:cNvPr>
          <p:cNvSpPr>
            <a:spLocks/>
          </p:cNvSpPr>
          <p:nvPr/>
        </p:nvSpPr>
        <p:spPr bwMode="hidden">
          <a:xfrm>
            <a:off x="1192213" y="354013"/>
            <a:ext cx="2266950" cy="2270125"/>
          </a:xfrm>
          <a:custGeom>
            <a:avLst/>
            <a:gdLst/>
            <a:ahLst/>
            <a:cxnLst>
              <a:cxn ang="0">
                <a:pos x="1469" y="384"/>
              </a:cxn>
              <a:cxn ang="0">
                <a:pos x="1285" y="342"/>
              </a:cxn>
              <a:cxn ang="0">
                <a:pos x="1260" y="0"/>
              </a:cxn>
              <a:cxn ang="0">
                <a:pos x="1035" y="17"/>
              </a:cxn>
              <a:cxn ang="0">
                <a:pos x="1018" y="342"/>
              </a:cxn>
              <a:cxn ang="0">
                <a:pos x="868" y="393"/>
              </a:cxn>
              <a:cxn ang="0">
                <a:pos x="651" y="117"/>
              </a:cxn>
              <a:cxn ang="0">
                <a:pos x="501" y="201"/>
              </a:cxn>
              <a:cxn ang="0">
                <a:pos x="643" y="509"/>
              </a:cxn>
              <a:cxn ang="0">
                <a:pos x="543" y="610"/>
              </a:cxn>
              <a:cxn ang="0">
                <a:pos x="217" y="493"/>
              </a:cxn>
              <a:cxn ang="0">
                <a:pos x="142" y="618"/>
              </a:cxn>
              <a:cxn ang="0">
                <a:pos x="392" y="835"/>
              </a:cxn>
              <a:cxn ang="0">
                <a:pos x="351" y="1002"/>
              </a:cxn>
              <a:cxn ang="0">
                <a:pos x="8" y="1027"/>
              </a:cxn>
              <a:cxn ang="0">
                <a:pos x="0" y="1211"/>
              </a:cxn>
              <a:cxn ang="0">
                <a:pos x="351" y="1261"/>
              </a:cxn>
              <a:cxn ang="0">
                <a:pos x="384" y="1419"/>
              </a:cxn>
              <a:cxn ang="0">
                <a:pos x="125" y="1653"/>
              </a:cxn>
              <a:cxn ang="0">
                <a:pos x="217" y="1795"/>
              </a:cxn>
              <a:cxn ang="0">
                <a:pos x="509" y="1661"/>
              </a:cxn>
              <a:cxn ang="0">
                <a:pos x="618" y="1770"/>
              </a:cxn>
              <a:cxn ang="0">
                <a:pos x="467" y="2045"/>
              </a:cxn>
              <a:cxn ang="0">
                <a:pos x="609" y="2162"/>
              </a:cxn>
              <a:cxn ang="0">
                <a:pos x="868" y="1912"/>
              </a:cxn>
              <a:cxn ang="0">
                <a:pos x="1018" y="1962"/>
              </a:cxn>
              <a:cxn ang="0">
                <a:pos x="1052" y="2304"/>
              </a:cxn>
              <a:cxn ang="0">
                <a:pos x="1277" y="2313"/>
              </a:cxn>
              <a:cxn ang="0">
                <a:pos x="1302" y="1954"/>
              </a:cxn>
              <a:cxn ang="0">
                <a:pos x="1494" y="1904"/>
              </a:cxn>
              <a:cxn ang="0">
                <a:pos x="1720" y="2154"/>
              </a:cxn>
              <a:cxn ang="0">
                <a:pos x="1870" y="2062"/>
              </a:cxn>
              <a:cxn ang="0">
                <a:pos x="1720" y="1762"/>
              </a:cxn>
              <a:cxn ang="0">
                <a:pos x="1820" y="1636"/>
              </a:cxn>
              <a:cxn ang="0">
                <a:pos x="2120" y="1778"/>
              </a:cxn>
              <a:cxn ang="0">
                <a:pos x="2212" y="1620"/>
              </a:cxn>
              <a:cxn ang="0">
                <a:pos x="1937" y="1419"/>
              </a:cxn>
              <a:cxn ang="0">
                <a:pos x="1970" y="1244"/>
              </a:cxn>
              <a:cxn ang="0">
                <a:pos x="2312" y="1211"/>
              </a:cxn>
              <a:cxn ang="0">
                <a:pos x="2304" y="1035"/>
              </a:cxn>
              <a:cxn ang="0">
                <a:pos x="1962" y="985"/>
              </a:cxn>
              <a:cxn ang="0">
                <a:pos x="1928" y="852"/>
              </a:cxn>
              <a:cxn ang="0">
                <a:pos x="2204" y="660"/>
              </a:cxn>
              <a:cxn ang="0">
                <a:pos x="2112" y="501"/>
              </a:cxn>
              <a:cxn ang="0">
                <a:pos x="1803" y="626"/>
              </a:cxn>
              <a:cxn ang="0">
                <a:pos x="1703" y="526"/>
              </a:cxn>
              <a:cxn ang="0">
                <a:pos x="1861" y="234"/>
              </a:cxn>
              <a:cxn ang="0">
                <a:pos x="1711" y="142"/>
              </a:cxn>
              <a:cxn ang="0">
                <a:pos x="1469" y="384"/>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2"/>
              </a:gs>
              <a:gs pos="100000">
                <a:schemeClr val="bg1"/>
              </a:gs>
            </a:gsLst>
            <a:lin ang="18900000" scaled="1"/>
          </a:gradFill>
          <a:ln w="9525">
            <a:noFill/>
            <a:round/>
            <a:headEnd/>
            <a:tailEnd/>
          </a:ln>
          <a:effectLst/>
        </p:spPr>
        <p:txBody>
          <a:bodyPr wrap="none" anchor="ctr"/>
          <a:lstStyle>
            <a:lvl1pPr eaLnBrk="0" hangingPunct="0">
              <a:defRPr sz="3200">
                <a:solidFill>
                  <a:schemeClr val="tx1"/>
                </a:solidFill>
                <a:latin typeface="Arial Narrow" pitchFamily="-107" charset="0"/>
                <a:ea typeface="ＭＳ Ｐゴシック" pitchFamily="-107" charset="-128"/>
              </a:defRPr>
            </a:lvl1pPr>
            <a:lvl2pPr marL="37931725" indent="-37474525" eaLnBrk="0" hangingPunct="0">
              <a:defRPr sz="3200">
                <a:solidFill>
                  <a:schemeClr val="tx1"/>
                </a:solidFill>
                <a:latin typeface="Arial Narrow" pitchFamily="-107" charset="0"/>
                <a:ea typeface="ＭＳ Ｐゴシック" pitchFamily="-107" charset="-128"/>
              </a:defRPr>
            </a:lvl2pPr>
            <a:lvl3pPr eaLnBrk="0" hangingPunct="0">
              <a:defRPr sz="3200">
                <a:solidFill>
                  <a:schemeClr val="tx1"/>
                </a:solidFill>
                <a:latin typeface="Arial Narrow" pitchFamily="-107" charset="0"/>
                <a:ea typeface="ＭＳ Ｐゴシック" pitchFamily="-107" charset="-128"/>
              </a:defRPr>
            </a:lvl3pPr>
            <a:lvl4pPr eaLnBrk="0" hangingPunct="0">
              <a:defRPr sz="3200">
                <a:solidFill>
                  <a:schemeClr val="tx1"/>
                </a:solidFill>
                <a:latin typeface="Arial Narrow" pitchFamily="-107" charset="0"/>
                <a:ea typeface="ＭＳ Ｐゴシック" pitchFamily="-107" charset="-128"/>
              </a:defRPr>
            </a:lvl4pPr>
            <a:lvl5pPr eaLnBrk="0" hangingPunct="0">
              <a:defRPr sz="3200">
                <a:solidFill>
                  <a:schemeClr val="tx1"/>
                </a:solidFill>
                <a:latin typeface="Arial Narrow" pitchFamily="-107" charset="0"/>
                <a:ea typeface="ＭＳ Ｐゴシック" pitchFamily="-107" charset="-128"/>
              </a:defRPr>
            </a:lvl5pPr>
            <a:lvl6pPr marL="457200" eaLnBrk="0" fontAlgn="base" hangingPunct="0">
              <a:spcBef>
                <a:spcPct val="0"/>
              </a:spcBef>
              <a:spcAft>
                <a:spcPct val="0"/>
              </a:spcAft>
              <a:defRPr sz="3200">
                <a:solidFill>
                  <a:schemeClr val="tx1"/>
                </a:solidFill>
                <a:latin typeface="Arial Narrow" pitchFamily="-107" charset="0"/>
                <a:ea typeface="ＭＳ Ｐゴシック" pitchFamily="-107" charset="-128"/>
              </a:defRPr>
            </a:lvl6pPr>
            <a:lvl7pPr marL="914400" eaLnBrk="0" fontAlgn="base" hangingPunct="0">
              <a:spcBef>
                <a:spcPct val="0"/>
              </a:spcBef>
              <a:spcAft>
                <a:spcPct val="0"/>
              </a:spcAft>
              <a:defRPr sz="3200">
                <a:solidFill>
                  <a:schemeClr val="tx1"/>
                </a:solidFill>
                <a:latin typeface="Arial Narrow" pitchFamily="-107" charset="0"/>
                <a:ea typeface="ＭＳ Ｐゴシック" pitchFamily="-107" charset="-128"/>
              </a:defRPr>
            </a:lvl7pPr>
            <a:lvl8pPr marL="1371600" eaLnBrk="0" fontAlgn="base" hangingPunct="0">
              <a:spcBef>
                <a:spcPct val="0"/>
              </a:spcBef>
              <a:spcAft>
                <a:spcPct val="0"/>
              </a:spcAft>
              <a:defRPr sz="3200">
                <a:solidFill>
                  <a:schemeClr val="tx1"/>
                </a:solidFill>
                <a:latin typeface="Arial Narrow" pitchFamily="-107" charset="0"/>
                <a:ea typeface="ＭＳ Ｐゴシック" pitchFamily="-107" charset="-128"/>
              </a:defRPr>
            </a:lvl8pPr>
            <a:lvl9pPr marL="1828800" eaLnBrk="0" fontAlgn="base" hangingPunct="0">
              <a:spcBef>
                <a:spcPct val="0"/>
              </a:spcBef>
              <a:spcAft>
                <a:spcPct val="0"/>
              </a:spcAft>
              <a:defRPr sz="3200">
                <a:solidFill>
                  <a:schemeClr val="tx1"/>
                </a:solidFill>
                <a:latin typeface="Arial Narrow" pitchFamily="-107" charset="0"/>
                <a:ea typeface="ＭＳ Ｐゴシック" pitchFamily="-107" charset="-128"/>
              </a:defRPr>
            </a:lvl9pPr>
          </a:lstStyle>
          <a:p>
            <a:pPr eaLnBrk="1" hangingPunct="1">
              <a:defRPr/>
            </a:pPr>
            <a:endParaRPr lang="en-US" altLang="en-US"/>
          </a:p>
        </p:txBody>
      </p:sp>
      <p:sp>
        <p:nvSpPr>
          <p:cNvPr id="3077" name="Freeform 1029">
            <a:extLst>
              <a:ext uri="{FF2B5EF4-FFF2-40B4-BE49-F238E27FC236}">
                <a16:creationId xmlns:a16="http://schemas.microsoft.com/office/drawing/2014/main" id="{33F164B2-3D20-4311-B2AE-62ED162B33F7}"/>
              </a:ext>
            </a:extLst>
          </p:cNvPr>
          <p:cNvSpPr>
            <a:spLocks/>
          </p:cNvSpPr>
          <p:nvPr/>
        </p:nvSpPr>
        <p:spPr bwMode="hidden">
          <a:xfrm>
            <a:off x="2532063" y="1270000"/>
            <a:ext cx="3670300" cy="3671888"/>
          </a:xfrm>
          <a:custGeom>
            <a:avLst/>
            <a:gdLst/>
            <a:ahLst/>
            <a:cxnLst>
              <a:cxn ang="0">
                <a:pos x="1469" y="384"/>
              </a:cxn>
              <a:cxn ang="0">
                <a:pos x="1285" y="342"/>
              </a:cxn>
              <a:cxn ang="0">
                <a:pos x="1260" y="0"/>
              </a:cxn>
              <a:cxn ang="0">
                <a:pos x="1035" y="17"/>
              </a:cxn>
              <a:cxn ang="0">
                <a:pos x="1018" y="342"/>
              </a:cxn>
              <a:cxn ang="0">
                <a:pos x="868" y="393"/>
              </a:cxn>
              <a:cxn ang="0">
                <a:pos x="651" y="117"/>
              </a:cxn>
              <a:cxn ang="0">
                <a:pos x="501" y="201"/>
              </a:cxn>
              <a:cxn ang="0">
                <a:pos x="643" y="509"/>
              </a:cxn>
              <a:cxn ang="0">
                <a:pos x="543" y="610"/>
              </a:cxn>
              <a:cxn ang="0">
                <a:pos x="217" y="493"/>
              </a:cxn>
              <a:cxn ang="0">
                <a:pos x="142" y="618"/>
              </a:cxn>
              <a:cxn ang="0">
                <a:pos x="392" y="835"/>
              </a:cxn>
              <a:cxn ang="0">
                <a:pos x="351" y="1002"/>
              </a:cxn>
              <a:cxn ang="0">
                <a:pos x="8" y="1027"/>
              </a:cxn>
              <a:cxn ang="0">
                <a:pos x="0" y="1211"/>
              </a:cxn>
              <a:cxn ang="0">
                <a:pos x="351" y="1261"/>
              </a:cxn>
              <a:cxn ang="0">
                <a:pos x="384" y="1419"/>
              </a:cxn>
              <a:cxn ang="0">
                <a:pos x="125" y="1653"/>
              </a:cxn>
              <a:cxn ang="0">
                <a:pos x="217" y="1795"/>
              </a:cxn>
              <a:cxn ang="0">
                <a:pos x="509" y="1661"/>
              </a:cxn>
              <a:cxn ang="0">
                <a:pos x="618" y="1770"/>
              </a:cxn>
              <a:cxn ang="0">
                <a:pos x="467" y="2045"/>
              </a:cxn>
              <a:cxn ang="0">
                <a:pos x="609" y="2162"/>
              </a:cxn>
              <a:cxn ang="0">
                <a:pos x="868" y="1912"/>
              </a:cxn>
              <a:cxn ang="0">
                <a:pos x="1018" y="1962"/>
              </a:cxn>
              <a:cxn ang="0">
                <a:pos x="1052" y="2304"/>
              </a:cxn>
              <a:cxn ang="0">
                <a:pos x="1277" y="2313"/>
              </a:cxn>
              <a:cxn ang="0">
                <a:pos x="1302" y="1954"/>
              </a:cxn>
              <a:cxn ang="0">
                <a:pos x="1494" y="1904"/>
              </a:cxn>
              <a:cxn ang="0">
                <a:pos x="1720" y="2154"/>
              </a:cxn>
              <a:cxn ang="0">
                <a:pos x="1870" y="2062"/>
              </a:cxn>
              <a:cxn ang="0">
                <a:pos x="1720" y="1762"/>
              </a:cxn>
              <a:cxn ang="0">
                <a:pos x="1820" y="1636"/>
              </a:cxn>
              <a:cxn ang="0">
                <a:pos x="2120" y="1778"/>
              </a:cxn>
              <a:cxn ang="0">
                <a:pos x="2212" y="1620"/>
              </a:cxn>
              <a:cxn ang="0">
                <a:pos x="1937" y="1419"/>
              </a:cxn>
              <a:cxn ang="0">
                <a:pos x="1970" y="1244"/>
              </a:cxn>
              <a:cxn ang="0">
                <a:pos x="2312" y="1211"/>
              </a:cxn>
              <a:cxn ang="0">
                <a:pos x="2304" y="1035"/>
              </a:cxn>
              <a:cxn ang="0">
                <a:pos x="1962" y="985"/>
              </a:cxn>
              <a:cxn ang="0">
                <a:pos x="1928" y="852"/>
              </a:cxn>
              <a:cxn ang="0">
                <a:pos x="2204" y="660"/>
              </a:cxn>
              <a:cxn ang="0">
                <a:pos x="2112" y="501"/>
              </a:cxn>
              <a:cxn ang="0">
                <a:pos x="1803" y="626"/>
              </a:cxn>
              <a:cxn ang="0">
                <a:pos x="1703" y="526"/>
              </a:cxn>
              <a:cxn ang="0">
                <a:pos x="1861" y="234"/>
              </a:cxn>
              <a:cxn ang="0">
                <a:pos x="1711" y="142"/>
              </a:cxn>
              <a:cxn ang="0">
                <a:pos x="1469" y="384"/>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1"/>
              </a:gs>
              <a:gs pos="100000">
                <a:schemeClr val="bg2"/>
              </a:gs>
            </a:gsLst>
            <a:lin ang="2700000" scaled="1"/>
          </a:gradFill>
          <a:ln w="9525">
            <a:noFill/>
            <a:round/>
            <a:headEnd/>
            <a:tailEnd/>
          </a:ln>
          <a:effectLst/>
        </p:spPr>
        <p:txBody>
          <a:bodyPr wrap="none" anchor="ctr"/>
          <a:lstStyle>
            <a:lvl1pPr eaLnBrk="0" hangingPunct="0">
              <a:defRPr sz="3200">
                <a:solidFill>
                  <a:schemeClr val="tx1"/>
                </a:solidFill>
                <a:latin typeface="Arial Narrow" pitchFamily="-107" charset="0"/>
                <a:ea typeface="ＭＳ Ｐゴシック" pitchFamily="-107" charset="-128"/>
              </a:defRPr>
            </a:lvl1pPr>
            <a:lvl2pPr marL="37931725" indent="-37474525" eaLnBrk="0" hangingPunct="0">
              <a:defRPr sz="3200">
                <a:solidFill>
                  <a:schemeClr val="tx1"/>
                </a:solidFill>
                <a:latin typeface="Arial Narrow" pitchFamily="-107" charset="0"/>
                <a:ea typeface="ＭＳ Ｐゴシック" pitchFamily="-107" charset="-128"/>
              </a:defRPr>
            </a:lvl2pPr>
            <a:lvl3pPr eaLnBrk="0" hangingPunct="0">
              <a:defRPr sz="3200">
                <a:solidFill>
                  <a:schemeClr val="tx1"/>
                </a:solidFill>
                <a:latin typeface="Arial Narrow" pitchFamily="-107" charset="0"/>
                <a:ea typeface="ＭＳ Ｐゴシック" pitchFamily="-107" charset="-128"/>
              </a:defRPr>
            </a:lvl3pPr>
            <a:lvl4pPr eaLnBrk="0" hangingPunct="0">
              <a:defRPr sz="3200">
                <a:solidFill>
                  <a:schemeClr val="tx1"/>
                </a:solidFill>
                <a:latin typeface="Arial Narrow" pitchFamily="-107" charset="0"/>
                <a:ea typeface="ＭＳ Ｐゴシック" pitchFamily="-107" charset="-128"/>
              </a:defRPr>
            </a:lvl4pPr>
            <a:lvl5pPr eaLnBrk="0" hangingPunct="0">
              <a:defRPr sz="3200">
                <a:solidFill>
                  <a:schemeClr val="tx1"/>
                </a:solidFill>
                <a:latin typeface="Arial Narrow" pitchFamily="-107" charset="0"/>
                <a:ea typeface="ＭＳ Ｐゴシック" pitchFamily="-107" charset="-128"/>
              </a:defRPr>
            </a:lvl5pPr>
            <a:lvl6pPr marL="457200" eaLnBrk="0" fontAlgn="base" hangingPunct="0">
              <a:spcBef>
                <a:spcPct val="0"/>
              </a:spcBef>
              <a:spcAft>
                <a:spcPct val="0"/>
              </a:spcAft>
              <a:defRPr sz="3200">
                <a:solidFill>
                  <a:schemeClr val="tx1"/>
                </a:solidFill>
                <a:latin typeface="Arial Narrow" pitchFamily="-107" charset="0"/>
                <a:ea typeface="ＭＳ Ｐゴシック" pitchFamily="-107" charset="-128"/>
              </a:defRPr>
            </a:lvl6pPr>
            <a:lvl7pPr marL="914400" eaLnBrk="0" fontAlgn="base" hangingPunct="0">
              <a:spcBef>
                <a:spcPct val="0"/>
              </a:spcBef>
              <a:spcAft>
                <a:spcPct val="0"/>
              </a:spcAft>
              <a:defRPr sz="3200">
                <a:solidFill>
                  <a:schemeClr val="tx1"/>
                </a:solidFill>
                <a:latin typeface="Arial Narrow" pitchFamily="-107" charset="0"/>
                <a:ea typeface="ＭＳ Ｐゴシック" pitchFamily="-107" charset="-128"/>
              </a:defRPr>
            </a:lvl7pPr>
            <a:lvl8pPr marL="1371600" eaLnBrk="0" fontAlgn="base" hangingPunct="0">
              <a:spcBef>
                <a:spcPct val="0"/>
              </a:spcBef>
              <a:spcAft>
                <a:spcPct val="0"/>
              </a:spcAft>
              <a:defRPr sz="3200">
                <a:solidFill>
                  <a:schemeClr val="tx1"/>
                </a:solidFill>
                <a:latin typeface="Arial Narrow" pitchFamily="-107" charset="0"/>
                <a:ea typeface="ＭＳ Ｐゴシック" pitchFamily="-107" charset="-128"/>
              </a:defRPr>
            </a:lvl8pPr>
            <a:lvl9pPr marL="1828800" eaLnBrk="0" fontAlgn="base" hangingPunct="0">
              <a:spcBef>
                <a:spcPct val="0"/>
              </a:spcBef>
              <a:spcAft>
                <a:spcPct val="0"/>
              </a:spcAft>
              <a:defRPr sz="3200">
                <a:solidFill>
                  <a:schemeClr val="tx1"/>
                </a:solidFill>
                <a:latin typeface="Arial Narrow" pitchFamily="-107" charset="0"/>
                <a:ea typeface="ＭＳ Ｐゴシック" pitchFamily="-107" charset="-128"/>
              </a:defRPr>
            </a:lvl9pPr>
          </a:lstStyle>
          <a:p>
            <a:pPr eaLnBrk="1" hangingPunct="1">
              <a:defRPr/>
            </a:pPr>
            <a:endParaRPr lang="en-US" altLang="en-US"/>
          </a:p>
        </p:txBody>
      </p:sp>
      <p:sp>
        <p:nvSpPr>
          <p:cNvPr id="3078" name="Freeform 1030">
            <a:extLst>
              <a:ext uri="{FF2B5EF4-FFF2-40B4-BE49-F238E27FC236}">
                <a16:creationId xmlns:a16="http://schemas.microsoft.com/office/drawing/2014/main" id="{AFF5D563-5759-4E84-BA7F-AF37012CB298}"/>
              </a:ext>
            </a:extLst>
          </p:cNvPr>
          <p:cNvSpPr>
            <a:spLocks/>
          </p:cNvSpPr>
          <p:nvPr/>
        </p:nvSpPr>
        <p:spPr bwMode="hidden">
          <a:xfrm>
            <a:off x="3175" y="4797425"/>
            <a:ext cx="3417888" cy="2097088"/>
          </a:xfrm>
          <a:custGeom>
            <a:avLst/>
            <a:gdLst/>
            <a:ahLst/>
            <a:cxnLst>
              <a:cxn ang="0">
                <a:pos x="1368" y="358"/>
              </a:cxn>
              <a:cxn ang="0">
                <a:pos x="1197" y="318"/>
              </a:cxn>
              <a:cxn ang="0">
                <a:pos x="1173" y="0"/>
              </a:cxn>
              <a:cxn ang="0">
                <a:pos x="964" y="16"/>
              </a:cxn>
              <a:cxn ang="0">
                <a:pos x="948" y="318"/>
              </a:cxn>
              <a:cxn ang="0">
                <a:pos x="808" y="366"/>
              </a:cxn>
              <a:cxn ang="0">
                <a:pos x="606" y="109"/>
              </a:cxn>
              <a:cxn ang="0">
                <a:pos x="467" y="187"/>
              </a:cxn>
              <a:cxn ang="0">
                <a:pos x="599" y="474"/>
              </a:cxn>
              <a:cxn ang="0">
                <a:pos x="506" y="568"/>
              </a:cxn>
              <a:cxn ang="0">
                <a:pos x="202" y="459"/>
              </a:cxn>
              <a:cxn ang="0">
                <a:pos x="132" y="576"/>
              </a:cxn>
              <a:cxn ang="0">
                <a:pos x="365" y="778"/>
              </a:cxn>
              <a:cxn ang="0">
                <a:pos x="327" y="933"/>
              </a:cxn>
              <a:cxn ang="0">
                <a:pos x="7" y="956"/>
              </a:cxn>
              <a:cxn ang="0">
                <a:pos x="0" y="1128"/>
              </a:cxn>
              <a:cxn ang="0">
                <a:pos x="327" y="1174"/>
              </a:cxn>
              <a:cxn ang="0">
                <a:pos x="358" y="1321"/>
              </a:cxn>
              <a:cxn ang="0">
                <a:pos x="1804" y="1321"/>
              </a:cxn>
              <a:cxn ang="0">
                <a:pos x="1835" y="1158"/>
              </a:cxn>
              <a:cxn ang="0">
                <a:pos x="2153" y="1128"/>
              </a:cxn>
              <a:cxn ang="0">
                <a:pos x="2146" y="964"/>
              </a:cxn>
              <a:cxn ang="0">
                <a:pos x="1827" y="917"/>
              </a:cxn>
              <a:cxn ang="0">
                <a:pos x="1795" y="793"/>
              </a:cxn>
              <a:cxn ang="0">
                <a:pos x="2052" y="615"/>
              </a:cxn>
              <a:cxn ang="0">
                <a:pos x="1967" y="467"/>
              </a:cxn>
              <a:cxn ang="0">
                <a:pos x="1679" y="583"/>
              </a:cxn>
              <a:cxn ang="0">
                <a:pos x="1586" y="490"/>
              </a:cxn>
              <a:cxn ang="0">
                <a:pos x="1733" y="218"/>
              </a:cxn>
              <a:cxn ang="0">
                <a:pos x="1593" y="132"/>
              </a:cxn>
              <a:cxn ang="0">
                <a:pos x="1368" y="358"/>
              </a:cxn>
            </a:cxnLst>
            <a:rect l="0" t="0" r="r" b="b"/>
            <a:pathLst>
              <a:path w="2153" h="1321">
                <a:moveTo>
                  <a:pt x="1368" y="358"/>
                </a:moveTo>
                <a:lnTo>
                  <a:pt x="1197" y="318"/>
                </a:lnTo>
                <a:lnTo>
                  <a:pt x="1173" y="0"/>
                </a:lnTo>
                <a:lnTo>
                  <a:pt x="964" y="16"/>
                </a:lnTo>
                <a:lnTo>
                  <a:pt x="948" y="318"/>
                </a:lnTo>
                <a:lnTo>
                  <a:pt x="808" y="366"/>
                </a:lnTo>
                <a:lnTo>
                  <a:pt x="606" y="109"/>
                </a:lnTo>
                <a:lnTo>
                  <a:pt x="467" y="187"/>
                </a:lnTo>
                <a:lnTo>
                  <a:pt x="599" y="474"/>
                </a:lnTo>
                <a:lnTo>
                  <a:pt x="506" y="568"/>
                </a:lnTo>
                <a:lnTo>
                  <a:pt x="202" y="459"/>
                </a:lnTo>
                <a:lnTo>
                  <a:pt x="132" y="576"/>
                </a:lnTo>
                <a:lnTo>
                  <a:pt x="365" y="778"/>
                </a:lnTo>
                <a:lnTo>
                  <a:pt x="327" y="933"/>
                </a:lnTo>
                <a:lnTo>
                  <a:pt x="7" y="956"/>
                </a:lnTo>
                <a:lnTo>
                  <a:pt x="0" y="1128"/>
                </a:lnTo>
                <a:lnTo>
                  <a:pt x="327" y="1174"/>
                </a:lnTo>
                <a:lnTo>
                  <a:pt x="358" y="1321"/>
                </a:lnTo>
                <a:lnTo>
                  <a:pt x="1804" y="1321"/>
                </a:lnTo>
                <a:lnTo>
                  <a:pt x="1835" y="1158"/>
                </a:lnTo>
                <a:lnTo>
                  <a:pt x="2153" y="1128"/>
                </a:lnTo>
                <a:lnTo>
                  <a:pt x="2146" y="964"/>
                </a:lnTo>
                <a:lnTo>
                  <a:pt x="1827" y="917"/>
                </a:lnTo>
                <a:lnTo>
                  <a:pt x="1795" y="793"/>
                </a:lnTo>
                <a:lnTo>
                  <a:pt x="2052" y="615"/>
                </a:lnTo>
                <a:lnTo>
                  <a:pt x="1967" y="467"/>
                </a:lnTo>
                <a:lnTo>
                  <a:pt x="1679" y="583"/>
                </a:lnTo>
                <a:lnTo>
                  <a:pt x="1586" y="490"/>
                </a:lnTo>
                <a:lnTo>
                  <a:pt x="1733" y="218"/>
                </a:lnTo>
                <a:lnTo>
                  <a:pt x="1593" y="132"/>
                </a:lnTo>
                <a:lnTo>
                  <a:pt x="1368" y="358"/>
                </a:lnTo>
                <a:close/>
              </a:path>
            </a:pathLst>
          </a:custGeom>
          <a:solidFill>
            <a:schemeClr val="bg1">
              <a:alpha val="50000"/>
            </a:schemeClr>
          </a:solidFill>
          <a:ln w="9525">
            <a:noFill/>
            <a:round/>
            <a:headEnd/>
            <a:tailEnd/>
          </a:ln>
          <a:effectLst/>
        </p:spPr>
        <p:txBody>
          <a:bodyPr wrap="none" anchor="ctr"/>
          <a:lstStyle>
            <a:lvl1pPr eaLnBrk="0" hangingPunct="0">
              <a:defRPr sz="3200">
                <a:solidFill>
                  <a:schemeClr val="tx1"/>
                </a:solidFill>
                <a:latin typeface="Arial Narrow" pitchFamily="-107" charset="0"/>
                <a:ea typeface="ＭＳ Ｐゴシック" pitchFamily="-107" charset="-128"/>
              </a:defRPr>
            </a:lvl1pPr>
            <a:lvl2pPr marL="37931725" indent="-37474525" eaLnBrk="0" hangingPunct="0">
              <a:defRPr sz="3200">
                <a:solidFill>
                  <a:schemeClr val="tx1"/>
                </a:solidFill>
                <a:latin typeface="Arial Narrow" pitchFamily="-107" charset="0"/>
                <a:ea typeface="ＭＳ Ｐゴシック" pitchFamily="-107" charset="-128"/>
              </a:defRPr>
            </a:lvl2pPr>
            <a:lvl3pPr eaLnBrk="0" hangingPunct="0">
              <a:defRPr sz="3200">
                <a:solidFill>
                  <a:schemeClr val="tx1"/>
                </a:solidFill>
                <a:latin typeface="Arial Narrow" pitchFamily="-107" charset="0"/>
                <a:ea typeface="ＭＳ Ｐゴシック" pitchFamily="-107" charset="-128"/>
              </a:defRPr>
            </a:lvl3pPr>
            <a:lvl4pPr eaLnBrk="0" hangingPunct="0">
              <a:defRPr sz="3200">
                <a:solidFill>
                  <a:schemeClr val="tx1"/>
                </a:solidFill>
                <a:latin typeface="Arial Narrow" pitchFamily="-107" charset="0"/>
                <a:ea typeface="ＭＳ Ｐゴシック" pitchFamily="-107" charset="-128"/>
              </a:defRPr>
            </a:lvl4pPr>
            <a:lvl5pPr eaLnBrk="0" hangingPunct="0">
              <a:defRPr sz="3200">
                <a:solidFill>
                  <a:schemeClr val="tx1"/>
                </a:solidFill>
                <a:latin typeface="Arial Narrow" pitchFamily="-107" charset="0"/>
                <a:ea typeface="ＭＳ Ｐゴシック" pitchFamily="-107" charset="-128"/>
              </a:defRPr>
            </a:lvl5pPr>
            <a:lvl6pPr marL="457200" eaLnBrk="0" fontAlgn="base" hangingPunct="0">
              <a:spcBef>
                <a:spcPct val="0"/>
              </a:spcBef>
              <a:spcAft>
                <a:spcPct val="0"/>
              </a:spcAft>
              <a:defRPr sz="3200">
                <a:solidFill>
                  <a:schemeClr val="tx1"/>
                </a:solidFill>
                <a:latin typeface="Arial Narrow" pitchFamily="-107" charset="0"/>
                <a:ea typeface="ＭＳ Ｐゴシック" pitchFamily="-107" charset="-128"/>
              </a:defRPr>
            </a:lvl6pPr>
            <a:lvl7pPr marL="914400" eaLnBrk="0" fontAlgn="base" hangingPunct="0">
              <a:spcBef>
                <a:spcPct val="0"/>
              </a:spcBef>
              <a:spcAft>
                <a:spcPct val="0"/>
              </a:spcAft>
              <a:defRPr sz="3200">
                <a:solidFill>
                  <a:schemeClr val="tx1"/>
                </a:solidFill>
                <a:latin typeface="Arial Narrow" pitchFamily="-107" charset="0"/>
                <a:ea typeface="ＭＳ Ｐゴシック" pitchFamily="-107" charset="-128"/>
              </a:defRPr>
            </a:lvl7pPr>
            <a:lvl8pPr marL="1371600" eaLnBrk="0" fontAlgn="base" hangingPunct="0">
              <a:spcBef>
                <a:spcPct val="0"/>
              </a:spcBef>
              <a:spcAft>
                <a:spcPct val="0"/>
              </a:spcAft>
              <a:defRPr sz="3200">
                <a:solidFill>
                  <a:schemeClr val="tx1"/>
                </a:solidFill>
                <a:latin typeface="Arial Narrow" pitchFamily="-107" charset="0"/>
                <a:ea typeface="ＭＳ Ｐゴシック" pitchFamily="-107" charset="-128"/>
              </a:defRPr>
            </a:lvl8pPr>
            <a:lvl9pPr marL="1828800" eaLnBrk="0" fontAlgn="base" hangingPunct="0">
              <a:spcBef>
                <a:spcPct val="0"/>
              </a:spcBef>
              <a:spcAft>
                <a:spcPct val="0"/>
              </a:spcAft>
              <a:defRPr sz="3200">
                <a:solidFill>
                  <a:schemeClr val="tx1"/>
                </a:solidFill>
                <a:latin typeface="Arial Narrow" pitchFamily="-107" charset="0"/>
                <a:ea typeface="ＭＳ Ｐゴシック" pitchFamily="-107" charset="-128"/>
              </a:defRPr>
            </a:lvl9pPr>
          </a:lstStyle>
          <a:p>
            <a:pPr eaLnBrk="1" hangingPunct="1">
              <a:defRPr/>
            </a:pPr>
            <a:endParaRPr lang="en-US" altLang="en-US"/>
          </a:p>
        </p:txBody>
      </p:sp>
      <p:sp>
        <p:nvSpPr>
          <p:cNvPr id="3079" name="Freeform 1031">
            <a:extLst>
              <a:ext uri="{FF2B5EF4-FFF2-40B4-BE49-F238E27FC236}">
                <a16:creationId xmlns:a16="http://schemas.microsoft.com/office/drawing/2014/main" id="{FD304316-10FC-4794-96F2-FED8C5937750}"/>
              </a:ext>
            </a:extLst>
          </p:cNvPr>
          <p:cNvSpPr>
            <a:spLocks/>
          </p:cNvSpPr>
          <p:nvPr/>
        </p:nvSpPr>
        <p:spPr bwMode="hidden">
          <a:xfrm>
            <a:off x="4494213" y="4425950"/>
            <a:ext cx="2263775" cy="2263775"/>
          </a:xfrm>
          <a:custGeom>
            <a:avLst/>
            <a:gdLst/>
            <a:ahLst/>
            <a:cxnLst>
              <a:cxn ang="0">
                <a:pos x="1469" y="384"/>
              </a:cxn>
              <a:cxn ang="0">
                <a:pos x="1285" y="342"/>
              </a:cxn>
              <a:cxn ang="0">
                <a:pos x="1260" y="0"/>
              </a:cxn>
              <a:cxn ang="0">
                <a:pos x="1035" y="17"/>
              </a:cxn>
              <a:cxn ang="0">
                <a:pos x="1018" y="342"/>
              </a:cxn>
              <a:cxn ang="0">
                <a:pos x="868" y="393"/>
              </a:cxn>
              <a:cxn ang="0">
                <a:pos x="651" y="117"/>
              </a:cxn>
              <a:cxn ang="0">
                <a:pos x="501" y="201"/>
              </a:cxn>
              <a:cxn ang="0">
                <a:pos x="643" y="509"/>
              </a:cxn>
              <a:cxn ang="0">
                <a:pos x="543" y="610"/>
              </a:cxn>
              <a:cxn ang="0">
                <a:pos x="217" y="493"/>
              </a:cxn>
              <a:cxn ang="0">
                <a:pos x="142" y="618"/>
              </a:cxn>
              <a:cxn ang="0">
                <a:pos x="392" y="835"/>
              </a:cxn>
              <a:cxn ang="0">
                <a:pos x="351" y="1002"/>
              </a:cxn>
              <a:cxn ang="0">
                <a:pos x="8" y="1027"/>
              </a:cxn>
              <a:cxn ang="0">
                <a:pos x="0" y="1211"/>
              </a:cxn>
              <a:cxn ang="0">
                <a:pos x="351" y="1261"/>
              </a:cxn>
              <a:cxn ang="0">
                <a:pos x="384" y="1419"/>
              </a:cxn>
              <a:cxn ang="0">
                <a:pos x="125" y="1653"/>
              </a:cxn>
              <a:cxn ang="0">
                <a:pos x="217" y="1795"/>
              </a:cxn>
              <a:cxn ang="0">
                <a:pos x="509" y="1661"/>
              </a:cxn>
              <a:cxn ang="0">
                <a:pos x="618" y="1770"/>
              </a:cxn>
              <a:cxn ang="0">
                <a:pos x="467" y="2045"/>
              </a:cxn>
              <a:cxn ang="0">
                <a:pos x="609" y="2162"/>
              </a:cxn>
              <a:cxn ang="0">
                <a:pos x="868" y="1912"/>
              </a:cxn>
              <a:cxn ang="0">
                <a:pos x="1018" y="1962"/>
              </a:cxn>
              <a:cxn ang="0">
                <a:pos x="1052" y="2304"/>
              </a:cxn>
              <a:cxn ang="0">
                <a:pos x="1277" y="2313"/>
              </a:cxn>
              <a:cxn ang="0">
                <a:pos x="1302" y="1954"/>
              </a:cxn>
              <a:cxn ang="0">
                <a:pos x="1494" y="1904"/>
              </a:cxn>
              <a:cxn ang="0">
                <a:pos x="1720" y="2154"/>
              </a:cxn>
              <a:cxn ang="0">
                <a:pos x="1870" y="2062"/>
              </a:cxn>
              <a:cxn ang="0">
                <a:pos x="1720" y="1762"/>
              </a:cxn>
              <a:cxn ang="0">
                <a:pos x="1820" y="1636"/>
              </a:cxn>
              <a:cxn ang="0">
                <a:pos x="2120" y="1778"/>
              </a:cxn>
              <a:cxn ang="0">
                <a:pos x="2212" y="1620"/>
              </a:cxn>
              <a:cxn ang="0">
                <a:pos x="1937" y="1419"/>
              </a:cxn>
              <a:cxn ang="0">
                <a:pos x="1970" y="1244"/>
              </a:cxn>
              <a:cxn ang="0">
                <a:pos x="2312" y="1211"/>
              </a:cxn>
              <a:cxn ang="0">
                <a:pos x="2304" y="1035"/>
              </a:cxn>
              <a:cxn ang="0">
                <a:pos x="1962" y="985"/>
              </a:cxn>
              <a:cxn ang="0">
                <a:pos x="1928" y="852"/>
              </a:cxn>
              <a:cxn ang="0">
                <a:pos x="2204" y="660"/>
              </a:cxn>
              <a:cxn ang="0">
                <a:pos x="2112" y="501"/>
              </a:cxn>
              <a:cxn ang="0">
                <a:pos x="1803" y="626"/>
              </a:cxn>
              <a:cxn ang="0">
                <a:pos x="1703" y="526"/>
              </a:cxn>
              <a:cxn ang="0">
                <a:pos x="1861" y="234"/>
              </a:cxn>
              <a:cxn ang="0">
                <a:pos x="1711" y="142"/>
              </a:cxn>
              <a:cxn ang="0">
                <a:pos x="1469" y="384"/>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2"/>
              </a:gs>
              <a:gs pos="100000">
                <a:schemeClr val="bg1"/>
              </a:gs>
            </a:gsLst>
            <a:lin ang="2700000" scaled="1"/>
          </a:gradFill>
          <a:ln w="9525">
            <a:noFill/>
            <a:round/>
            <a:headEnd/>
            <a:tailEnd/>
          </a:ln>
          <a:effectLst/>
        </p:spPr>
        <p:txBody>
          <a:bodyPr wrap="none" anchor="ctr"/>
          <a:lstStyle>
            <a:lvl1pPr eaLnBrk="0" hangingPunct="0">
              <a:defRPr sz="3200">
                <a:solidFill>
                  <a:schemeClr val="tx1"/>
                </a:solidFill>
                <a:latin typeface="Arial Narrow" pitchFamily="-107" charset="0"/>
                <a:ea typeface="ＭＳ Ｐゴシック" pitchFamily="-107" charset="-128"/>
              </a:defRPr>
            </a:lvl1pPr>
            <a:lvl2pPr marL="37931725" indent="-37474525" eaLnBrk="0" hangingPunct="0">
              <a:defRPr sz="3200">
                <a:solidFill>
                  <a:schemeClr val="tx1"/>
                </a:solidFill>
                <a:latin typeface="Arial Narrow" pitchFamily="-107" charset="0"/>
                <a:ea typeface="ＭＳ Ｐゴシック" pitchFamily="-107" charset="-128"/>
              </a:defRPr>
            </a:lvl2pPr>
            <a:lvl3pPr eaLnBrk="0" hangingPunct="0">
              <a:defRPr sz="3200">
                <a:solidFill>
                  <a:schemeClr val="tx1"/>
                </a:solidFill>
                <a:latin typeface="Arial Narrow" pitchFamily="-107" charset="0"/>
                <a:ea typeface="ＭＳ Ｐゴシック" pitchFamily="-107" charset="-128"/>
              </a:defRPr>
            </a:lvl3pPr>
            <a:lvl4pPr eaLnBrk="0" hangingPunct="0">
              <a:defRPr sz="3200">
                <a:solidFill>
                  <a:schemeClr val="tx1"/>
                </a:solidFill>
                <a:latin typeface="Arial Narrow" pitchFamily="-107" charset="0"/>
                <a:ea typeface="ＭＳ Ｐゴシック" pitchFamily="-107" charset="-128"/>
              </a:defRPr>
            </a:lvl4pPr>
            <a:lvl5pPr eaLnBrk="0" hangingPunct="0">
              <a:defRPr sz="3200">
                <a:solidFill>
                  <a:schemeClr val="tx1"/>
                </a:solidFill>
                <a:latin typeface="Arial Narrow" pitchFamily="-107" charset="0"/>
                <a:ea typeface="ＭＳ Ｐゴシック" pitchFamily="-107" charset="-128"/>
              </a:defRPr>
            </a:lvl5pPr>
            <a:lvl6pPr marL="457200" eaLnBrk="0" fontAlgn="base" hangingPunct="0">
              <a:spcBef>
                <a:spcPct val="0"/>
              </a:spcBef>
              <a:spcAft>
                <a:spcPct val="0"/>
              </a:spcAft>
              <a:defRPr sz="3200">
                <a:solidFill>
                  <a:schemeClr val="tx1"/>
                </a:solidFill>
                <a:latin typeface="Arial Narrow" pitchFamily="-107" charset="0"/>
                <a:ea typeface="ＭＳ Ｐゴシック" pitchFamily="-107" charset="-128"/>
              </a:defRPr>
            </a:lvl6pPr>
            <a:lvl7pPr marL="914400" eaLnBrk="0" fontAlgn="base" hangingPunct="0">
              <a:spcBef>
                <a:spcPct val="0"/>
              </a:spcBef>
              <a:spcAft>
                <a:spcPct val="0"/>
              </a:spcAft>
              <a:defRPr sz="3200">
                <a:solidFill>
                  <a:schemeClr val="tx1"/>
                </a:solidFill>
                <a:latin typeface="Arial Narrow" pitchFamily="-107" charset="0"/>
                <a:ea typeface="ＭＳ Ｐゴシック" pitchFamily="-107" charset="-128"/>
              </a:defRPr>
            </a:lvl7pPr>
            <a:lvl8pPr marL="1371600" eaLnBrk="0" fontAlgn="base" hangingPunct="0">
              <a:spcBef>
                <a:spcPct val="0"/>
              </a:spcBef>
              <a:spcAft>
                <a:spcPct val="0"/>
              </a:spcAft>
              <a:defRPr sz="3200">
                <a:solidFill>
                  <a:schemeClr val="tx1"/>
                </a:solidFill>
                <a:latin typeface="Arial Narrow" pitchFamily="-107" charset="0"/>
                <a:ea typeface="ＭＳ Ｐゴシック" pitchFamily="-107" charset="-128"/>
              </a:defRPr>
            </a:lvl8pPr>
            <a:lvl9pPr marL="1828800" eaLnBrk="0" fontAlgn="base" hangingPunct="0">
              <a:spcBef>
                <a:spcPct val="0"/>
              </a:spcBef>
              <a:spcAft>
                <a:spcPct val="0"/>
              </a:spcAft>
              <a:defRPr sz="3200">
                <a:solidFill>
                  <a:schemeClr val="tx1"/>
                </a:solidFill>
                <a:latin typeface="Arial Narrow" pitchFamily="-107" charset="0"/>
                <a:ea typeface="ＭＳ Ｐゴシック" pitchFamily="-107" charset="-128"/>
              </a:defRPr>
            </a:lvl9pPr>
          </a:lstStyle>
          <a:p>
            <a:pPr eaLnBrk="1" hangingPunct="1">
              <a:defRPr/>
            </a:pPr>
            <a:endParaRPr lang="en-US" altLang="en-US"/>
          </a:p>
        </p:txBody>
      </p:sp>
      <p:sp>
        <p:nvSpPr>
          <p:cNvPr id="3080" name="Freeform 1032">
            <a:extLst>
              <a:ext uri="{FF2B5EF4-FFF2-40B4-BE49-F238E27FC236}">
                <a16:creationId xmlns:a16="http://schemas.microsoft.com/office/drawing/2014/main" id="{563B9206-5AED-40BE-BC91-E1E8A3756A66}"/>
              </a:ext>
            </a:extLst>
          </p:cNvPr>
          <p:cNvSpPr>
            <a:spLocks/>
          </p:cNvSpPr>
          <p:nvPr/>
        </p:nvSpPr>
        <p:spPr bwMode="hidden">
          <a:xfrm>
            <a:off x="5646738" y="487363"/>
            <a:ext cx="2928937" cy="2930525"/>
          </a:xfrm>
          <a:custGeom>
            <a:avLst/>
            <a:gdLst/>
            <a:ahLst/>
            <a:cxnLst>
              <a:cxn ang="0">
                <a:pos x="1469" y="384"/>
              </a:cxn>
              <a:cxn ang="0">
                <a:pos x="1285" y="342"/>
              </a:cxn>
              <a:cxn ang="0">
                <a:pos x="1260" y="0"/>
              </a:cxn>
              <a:cxn ang="0">
                <a:pos x="1035" y="17"/>
              </a:cxn>
              <a:cxn ang="0">
                <a:pos x="1018" y="342"/>
              </a:cxn>
              <a:cxn ang="0">
                <a:pos x="868" y="393"/>
              </a:cxn>
              <a:cxn ang="0">
                <a:pos x="651" y="117"/>
              </a:cxn>
              <a:cxn ang="0">
                <a:pos x="501" y="201"/>
              </a:cxn>
              <a:cxn ang="0">
                <a:pos x="643" y="509"/>
              </a:cxn>
              <a:cxn ang="0">
                <a:pos x="543" y="610"/>
              </a:cxn>
              <a:cxn ang="0">
                <a:pos x="217" y="493"/>
              </a:cxn>
              <a:cxn ang="0">
                <a:pos x="142" y="618"/>
              </a:cxn>
              <a:cxn ang="0">
                <a:pos x="392" y="835"/>
              </a:cxn>
              <a:cxn ang="0">
                <a:pos x="351" y="1002"/>
              </a:cxn>
              <a:cxn ang="0">
                <a:pos x="8" y="1027"/>
              </a:cxn>
              <a:cxn ang="0">
                <a:pos x="0" y="1211"/>
              </a:cxn>
              <a:cxn ang="0">
                <a:pos x="351" y="1261"/>
              </a:cxn>
              <a:cxn ang="0">
                <a:pos x="384" y="1419"/>
              </a:cxn>
              <a:cxn ang="0">
                <a:pos x="125" y="1653"/>
              </a:cxn>
              <a:cxn ang="0">
                <a:pos x="217" y="1795"/>
              </a:cxn>
              <a:cxn ang="0">
                <a:pos x="509" y="1661"/>
              </a:cxn>
              <a:cxn ang="0">
                <a:pos x="618" y="1770"/>
              </a:cxn>
              <a:cxn ang="0">
                <a:pos x="467" y="2045"/>
              </a:cxn>
              <a:cxn ang="0">
                <a:pos x="609" y="2162"/>
              </a:cxn>
              <a:cxn ang="0">
                <a:pos x="868" y="1912"/>
              </a:cxn>
              <a:cxn ang="0">
                <a:pos x="1018" y="1962"/>
              </a:cxn>
              <a:cxn ang="0">
                <a:pos x="1052" y="2304"/>
              </a:cxn>
              <a:cxn ang="0">
                <a:pos x="1277" y="2313"/>
              </a:cxn>
              <a:cxn ang="0">
                <a:pos x="1302" y="1954"/>
              </a:cxn>
              <a:cxn ang="0">
                <a:pos x="1494" y="1904"/>
              </a:cxn>
              <a:cxn ang="0">
                <a:pos x="1720" y="2154"/>
              </a:cxn>
              <a:cxn ang="0">
                <a:pos x="1870" y="2062"/>
              </a:cxn>
              <a:cxn ang="0">
                <a:pos x="1720" y="1762"/>
              </a:cxn>
              <a:cxn ang="0">
                <a:pos x="1820" y="1636"/>
              </a:cxn>
              <a:cxn ang="0">
                <a:pos x="2120" y="1778"/>
              </a:cxn>
              <a:cxn ang="0">
                <a:pos x="2212" y="1620"/>
              </a:cxn>
              <a:cxn ang="0">
                <a:pos x="1937" y="1419"/>
              </a:cxn>
              <a:cxn ang="0">
                <a:pos x="1970" y="1244"/>
              </a:cxn>
              <a:cxn ang="0">
                <a:pos x="2312" y="1211"/>
              </a:cxn>
              <a:cxn ang="0">
                <a:pos x="2304" y="1035"/>
              </a:cxn>
              <a:cxn ang="0">
                <a:pos x="1962" y="985"/>
              </a:cxn>
              <a:cxn ang="0">
                <a:pos x="1928" y="852"/>
              </a:cxn>
              <a:cxn ang="0">
                <a:pos x="2204" y="660"/>
              </a:cxn>
              <a:cxn ang="0">
                <a:pos x="2112" y="501"/>
              </a:cxn>
              <a:cxn ang="0">
                <a:pos x="1803" y="626"/>
              </a:cxn>
              <a:cxn ang="0">
                <a:pos x="1703" y="526"/>
              </a:cxn>
              <a:cxn ang="0">
                <a:pos x="1861" y="234"/>
              </a:cxn>
              <a:cxn ang="0">
                <a:pos x="1711" y="142"/>
              </a:cxn>
              <a:cxn ang="0">
                <a:pos x="1469" y="384"/>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1"/>
              </a:gs>
              <a:gs pos="100000">
                <a:schemeClr val="bg2"/>
              </a:gs>
            </a:gsLst>
            <a:lin ang="2700000" scaled="1"/>
          </a:gradFill>
          <a:ln w="9525">
            <a:noFill/>
            <a:round/>
            <a:headEnd/>
            <a:tailEnd/>
          </a:ln>
          <a:effectLst/>
        </p:spPr>
        <p:txBody>
          <a:bodyPr wrap="none" anchor="ctr"/>
          <a:lstStyle>
            <a:lvl1pPr eaLnBrk="0" hangingPunct="0">
              <a:defRPr sz="3200">
                <a:solidFill>
                  <a:schemeClr val="tx1"/>
                </a:solidFill>
                <a:latin typeface="Arial Narrow" pitchFamily="-107" charset="0"/>
                <a:ea typeface="ＭＳ Ｐゴシック" pitchFamily="-107" charset="-128"/>
              </a:defRPr>
            </a:lvl1pPr>
            <a:lvl2pPr marL="37931725" indent="-37474525" eaLnBrk="0" hangingPunct="0">
              <a:defRPr sz="3200">
                <a:solidFill>
                  <a:schemeClr val="tx1"/>
                </a:solidFill>
                <a:latin typeface="Arial Narrow" pitchFamily="-107" charset="0"/>
                <a:ea typeface="ＭＳ Ｐゴシック" pitchFamily="-107" charset="-128"/>
              </a:defRPr>
            </a:lvl2pPr>
            <a:lvl3pPr eaLnBrk="0" hangingPunct="0">
              <a:defRPr sz="3200">
                <a:solidFill>
                  <a:schemeClr val="tx1"/>
                </a:solidFill>
                <a:latin typeface="Arial Narrow" pitchFamily="-107" charset="0"/>
                <a:ea typeface="ＭＳ Ｐゴシック" pitchFamily="-107" charset="-128"/>
              </a:defRPr>
            </a:lvl3pPr>
            <a:lvl4pPr eaLnBrk="0" hangingPunct="0">
              <a:defRPr sz="3200">
                <a:solidFill>
                  <a:schemeClr val="tx1"/>
                </a:solidFill>
                <a:latin typeface="Arial Narrow" pitchFamily="-107" charset="0"/>
                <a:ea typeface="ＭＳ Ｐゴシック" pitchFamily="-107" charset="-128"/>
              </a:defRPr>
            </a:lvl4pPr>
            <a:lvl5pPr eaLnBrk="0" hangingPunct="0">
              <a:defRPr sz="3200">
                <a:solidFill>
                  <a:schemeClr val="tx1"/>
                </a:solidFill>
                <a:latin typeface="Arial Narrow" pitchFamily="-107" charset="0"/>
                <a:ea typeface="ＭＳ Ｐゴシック" pitchFamily="-107" charset="-128"/>
              </a:defRPr>
            </a:lvl5pPr>
            <a:lvl6pPr marL="457200" eaLnBrk="0" fontAlgn="base" hangingPunct="0">
              <a:spcBef>
                <a:spcPct val="0"/>
              </a:spcBef>
              <a:spcAft>
                <a:spcPct val="0"/>
              </a:spcAft>
              <a:defRPr sz="3200">
                <a:solidFill>
                  <a:schemeClr val="tx1"/>
                </a:solidFill>
                <a:latin typeface="Arial Narrow" pitchFamily="-107" charset="0"/>
                <a:ea typeface="ＭＳ Ｐゴシック" pitchFamily="-107" charset="-128"/>
              </a:defRPr>
            </a:lvl6pPr>
            <a:lvl7pPr marL="914400" eaLnBrk="0" fontAlgn="base" hangingPunct="0">
              <a:spcBef>
                <a:spcPct val="0"/>
              </a:spcBef>
              <a:spcAft>
                <a:spcPct val="0"/>
              </a:spcAft>
              <a:defRPr sz="3200">
                <a:solidFill>
                  <a:schemeClr val="tx1"/>
                </a:solidFill>
                <a:latin typeface="Arial Narrow" pitchFamily="-107" charset="0"/>
                <a:ea typeface="ＭＳ Ｐゴシック" pitchFamily="-107" charset="-128"/>
              </a:defRPr>
            </a:lvl7pPr>
            <a:lvl8pPr marL="1371600" eaLnBrk="0" fontAlgn="base" hangingPunct="0">
              <a:spcBef>
                <a:spcPct val="0"/>
              </a:spcBef>
              <a:spcAft>
                <a:spcPct val="0"/>
              </a:spcAft>
              <a:defRPr sz="3200">
                <a:solidFill>
                  <a:schemeClr val="tx1"/>
                </a:solidFill>
                <a:latin typeface="Arial Narrow" pitchFamily="-107" charset="0"/>
                <a:ea typeface="ＭＳ Ｐゴシック" pitchFamily="-107" charset="-128"/>
              </a:defRPr>
            </a:lvl8pPr>
            <a:lvl9pPr marL="1828800" eaLnBrk="0" fontAlgn="base" hangingPunct="0">
              <a:spcBef>
                <a:spcPct val="0"/>
              </a:spcBef>
              <a:spcAft>
                <a:spcPct val="0"/>
              </a:spcAft>
              <a:defRPr sz="3200">
                <a:solidFill>
                  <a:schemeClr val="tx1"/>
                </a:solidFill>
                <a:latin typeface="Arial Narrow" pitchFamily="-107" charset="0"/>
                <a:ea typeface="ＭＳ Ｐゴシック" pitchFamily="-107" charset="-128"/>
              </a:defRPr>
            </a:lvl9pPr>
          </a:lstStyle>
          <a:p>
            <a:pPr eaLnBrk="1" hangingPunct="1">
              <a:defRPr/>
            </a:pPr>
            <a:endParaRPr lang="en-US" altLang="en-US"/>
          </a:p>
        </p:txBody>
      </p:sp>
      <p:sp>
        <p:nvSpPr>
          <p:cNvPr id="3081" name="Freeform 1033">
            <a:extLst>
              <a:ext uri="{FF2B5EF4-FFF2-40B4-BE49-F238E27FC236}">
                <a16:creationId xmlns:a16="http://schemas.microsoft.com/office/drawing/2014/main" id="{6DF24302-4353-4BCD-80B1-B4872138884F}"/>
              </a:ext>
            </a:extLst>
          </p:cNvPr>
          <p:cNvSpPr>
            <a:spLocks/>
          </p:cNvSpPr>
          <p:nvPr/>
        </p:nvSpPr>
        <p:spPr bwMode="hidden">
          <a:xfrm>
            <a:off x="7146925" y="2555875"/>
            <a:ext cx="2008188" cy="3997325"/>
          </a:xfrm>
          <a:custGeom>
            <a:avLst/>
            <a:gdLst/>
            <a:ahLst/>
            <a:cxnLst>
              <a:cxn ang="0">
                <a:pos x="1265" y="0"/>
              </a:cxn>
              <a:cxn ang="0">
                <a:pos x="1128" y="18"/>
              </a:cxn>
              <a:cxn ang="0">
                <a:pos x="1110" y="372"/>
              </a:cxn>
              <a:cxn ang="0">
                <a:pos x="946" y="428"/>
              </a:cxn>
              <a:cxn ang="0">
                <a:pos x="710" y="127"/>
              </a:cxn>
              <a:cxn ang="0">
                <a:pos x="546" y="219"/>
              </a:cxn>
              <a:cxn ang="0">
                <a:pos x="701" y="555"/>
              </a:cxn>
              <a:cxn ang="0">
                <a:pos x="592" y="665"/>
              </a:cxn>
              <a:cxn ang="0">
                <a:pos x="237" y="537"/>
              </a:cxn>
              <a:cxn ang="0">
                <a:pos x="155" y="674"/>
              </a:cxn>
              <a:cxn ang="0">
                <a:pos x="427" y="911"/>
              </a:cxn>
              <a:cxn ang="0">
                <a:pos x="383" y="1093"/>
              </a:cxn>
              <a:cxn ang="0">
                <a:pos x="9" y="1121"/>
              </a:cxn>
              <a:cxn ang="0">
                <a:pos x="0" y="1322"/>
              </a:cxn>
              <a:cxn ang="0">
                <a:pos x="383" y="1376"/>
              </a:cxn>
              <a:cxn ang="0">
                <a:pos x="419" y="1549"/>
              </a:cxn>
              <a:cxn ang="0">
                <a:pos x="136" y="1804"/>
              </a:cxn>
              <a:cxn ang="0">
                <a:pos x="237" y="1959"/>
              </a:cxn>
              <a:cxn ang="0">
                <a:pos x="555" y="1813"/>
              </a:cxn>
              <a:cxn ang="0">
                <a:pos x="674" y="1932"/>
              </a:cxn>
              <a:cxn ang="0">
                <a:pos x="509" y="2232"/>
              </a:cxn>
              <a:cxn ang="0">
                <a:pos x="664" y="2360"/>
              </a:cxn>
              <a:cxn ang="0">
                <a:pos x="946" y="2087"/>
              </a:cxn>
              <a:cxn ang="0">
                <a:pos x="1110" y="2142"/>
              </a:cxn>
              <a:cxn ang="0">
                <a:pos x="1147" y="2515"/>
              </a:cxn>
              <a:cxn ang="0">
                <a:pos x="1265" y="2518"/>
              </a:cxn>
              <a:cxn ang="0">
                <a:pos x="1265" y="0"/>
              </a:cxn>
            </a:cxnLst>
            <a:rect l="0" t="0" r="r" b="b"/>
            <a:pathLst>
              <a:path w="1265" h="2518">
                <a:moveTo>
                  <a:pt x="1265" y="0"/>
                </a:moveTo>
                <a:lnTo>
                  <a:pt x="1128" y="18"/>
                </a:lnTo>
                <a:lnTo>
                  <a:pt x="1110" y="372"/>
                </a:lnTo>
                <a:lnTo>
                  <a:pt x="946" y="428"/>
                </a:lnTo>
                <a:lnTo>
                  <a:pt x="710" y="127"/>
                </a:lnTo>
                <a:lnTo>
                  <a:pt x="546" y="219"/>
                </a:lnTo>
                <a:lnTo>
                  <a:pt x="701" y="555"/>
                </a:lnTo>
                <a:lnTo>
                  <a:pt x="592" y="665"/>
                </a:lnTo>
                <a:lnTo>
                  <a:pt x="237" y="537"/>
                </a:lnTo>
                <a:lnTo>
                  <a:pt x="155" y="674"/>
                </a:lnTo>
                <a:lnTo>
                  <a:pt x="427" y="911"/>
                </a:lnTo>
                <a:lnTo>
                  <a:pt x="383" y="1093"/>
                </a:lnTo>
                <a:lnTo>
                  <a:pt x="9" y="1121"/>
                </a:lnTo>
                <a:lnTo>
                  <a:pt x="0" y="1322"/>
                </a:lnTo>
                <a:lnTo>
                  <a:pt x="383" y="1376"/>
                </a:lnTo>
                <a:lnTo>
                  <a:pt x="419" y="1549"/>
                </a:lnTo>
                <a:lnTo>
                  <a:pt x="136" y="1804"/>
                </a:lnTo>
                <a:lnTo>
                  <a:pt x="237" y="1959"/>
                </a:lnTo>
                <a:lnTo>
                  <a:pt x="555" y="1813"/>
                </a:lnTo>
                <a:lnTo>
                  <a:pt x="674" y="1932"/>
                </a:lnTo>
                <a:lnTo>
                  <a:pt x="509" y="2232"/>
                </a:lnTo>
                <a:lnTo>
                  <a:pt x="664" y="2360"/>
                </a:lnTo>
                <a:lnTo>
                  <a:pt x="946" y="2087"/>
                </a:lnTo>
                <a:lnTo>
                  <a:pt x="1110" y="2142"/>
                </a:lnTo>
                <a:lnTo>
                  <a:pt x="1147" y="2515"/>
                </a:lnTo>
                <a:lnTo>
                  <a:pt x="1265" y="2518"/>
                </a:lnTo>
                <a:lnTo>
                  <a:pt x="1265" y="0"/>
                </a:lnTo>
                <a:close/>
              </a:path>
            </a:pathLst>
          </a:custGeom>
          <a:gradFill rotWithShape="0">
            <a:gsLst>
              <a:gs pos="0">
                <a:schemeClr val="bg1"/>
              </a:gs>
              <a:gs pos="100000">
                <a:schemeClr val="accent2"/>
              </a:gs>
            </a:gsLst>
            <a:lin ang="0" scaled="1"/>
          </a:gradFill>
          <a:ln w="9525">
            <a:noFill/>
            <a:round/>
            <a:headEnd/>
            <a:tailEnd/>
          </a:ln>
          <a:effectLst/>
        </p:spPr>
        <p:txBody>
          <a:bodyPr wrap="none" anchor="ctr"/>
          <a:lstStyle>
            <a:lvl1pPr eaLnBrk="0" hangingPunct="0">
              <a:defRPr sz="3200">
                <a:solidFill>
                  <a:schemeClr val="tx1"/>
                </a:solidFill>
                <a:latin typeface="Arial Narrow" pitchFamily="-107" charset="0"/>
                <a:ea typeface="ＭＳ Ｐゴシック" pitchFamily="-107" charset="-128"/>
              </a:defRPr>
            </a:lvl1pPr>
            <a:lvl2pPr marL="37931725" indent="-37474525" eaLnBrk="0" hangingPunct="0">
              <a:defRPr sz="3200">
                <a:solidFill>
                  <a:schemeClr val="tx1"/>
                </a:solidFill>
                <a:latin typeface="Arial Narrow" pitchFamily="-107" charset="0"/>
                <a:ea typeface="ＭＳ Ｐゴシック" pitchFamily="-107" charset="-128"/>
              </a:defRPr>
            </a:lvl2pPr>
            <a:lvl3pPr eaLnBrk="0" hangingPunct="0">
              <a:defRPr sz="3200">
                <a:solidFill>
                  <a:schemeClr val="tx1"/>
                </a:solidFill>
                <a:latin typeface="Arial Narrow" pitchFamily="-107" charset="0"/>
                <a:ea typeface="ＭＳ Ｐゴシック" pitchFamily="-107" charset="-128"/>
              </a:defRPr>
            </a:lvl3pPr>
            <a:lvl4pPr eaLnBrk="0" hangingPunct="0">
              <a:defRPr sz="3200">
                <a:solidFill>
                  <a:schemeClr val="tx1"/>
                </a:solidFill>
                <a:latin typeface="Arial Narrow" pitchFamily="-107" charset="0"/>
                <a:ea typeface="ＭＳ Ｐゴシック" pitchFamily="-107" charset="-128"/>
              </a:defRPr>
            </a:lvl4pPr>
            <a:lvl5pPr eaLnBrk="0" hangingPunct="0">
              <a:defRPr sz="3200">
                <a:solidFill>
                  <a:schemeClr val="tx1"/>
                </a:solidFill>
                <a:latin typeface="Arial Narrow" pitchFamily="-107" charset="0"/>
                <a:ea typeface="ＭＳ Ｐゴシック" pitchFamily="-107" charset="-128"/>
              </a:defRPr>
            </a:lvl5pPr>
            <a:lvl6pPr marL="457200" eaLnBrk="0" fontAlgn="base" hangingPunct="0">
              <a:spcBef>
                <a:spcPct val="0"/>
              </a:spcBef>
              <a:spcAft>
                <a:spcPct val="0"/>
              </a:spcAft>
              <a:defRPr sz="3200">
                <a:solidFill>
                  <a:schemeClr val="tx1"/>
                </a:solidFill>
                <a:latin typeface="Arial Narrow" pitchFamily="-107" charset="0"/>
                <a:ea typeface="ＭＳ Ｐゴシック" pitchFamily="-107" charset="-128"/>
              </a:defRPr>
            </a:lvl6pPr>
            <a:lvl7pPr marL="914400" eaLnBrk="0" fontAlgn="base" hangingPunct="0">
              <a:spcBef>
                <a:spcPct val="0"/>
              </a:spcBef>
              <a:spcAft>
                <a:spcPct val="0"/>
              </a:spcAft>
              <a:defRPr sz="3200">
                <a:solidFill>
                  <a:schemeClr val="tx1"/>
                </a:solidFill>
                <a:latin typeface="Arial Narrow" pitchFamily="-107" charset="0"/>
                <a:ea typeface="ＭＳ Ｐゴシック" pitchFamily="-107" charset="-128"/>
              </a:defRPr>
            </a:lvl7pPr>
            <a:lvl8pPr marL="1371600" eaLnBrk="0" fontAlgn="base" hangingPunct="0">
              <a:spcBef>
                <a:spcPct val="0"/>
              </a:spcBef>
              <a:spcAft>
                <a:spcPct val="0"/>
              </a:spcAft>
              <a:defRPr sz="3200">
                <a:solidFill>
                  <a:schemeClr val="tx1"/>
                </a:solidFill>
                <a:latin typeface="Arial Narrow" pitchFamily="-107" charset="0"/>
                <a:ea typeface="ＭＳ Ｐゴシック" pitchFamily="-107" charset="-128"/>
              </a:defRPr>
            </a:lvl8pPr>
            <a:lvl9pPr marL="1828800" eaLnBrk="0" fontAlgn="base" hangingPunct="0">
              <a:spcBef>
                <a:spcPct val="0"/>
              </a:spcBef>
              <a:spcAft>
                <a:spcPct val="0"/>
              </a:spcAft>
              <a:defRPr sz="3200">
                <a:solidFill>
                  <a:schemeClr val="tx1"/>
                </a:solidFill>
                <a:latin typeface="Arial Narrow" pitchFamily="-107" charset="0"/>
                <a:ea typeface="ＭＳ Ｐゴシック" pitchFamily="-107" charset="-128"/>
              </a:defRPr>
            </a:lvl9pPr>
          </a:lstStyle>
          <a:p>
            <a:pPr eaLnBrk="1" hangingPunct="1">
              <a:defRPr/>
            </a:pPr>
            <a:endParaRPr lang="en-US" altLang="en-US"/>
          </a:p>
        </p:txBody>
      </p:sp>
      <p:pic>
        <p:nvPicPr>
          <p:cNvPr id="1034" name="Picture 1034" descr="Facbanna">
            <a:extLst>
              <a:ext uri="{FF2B5EF4-FFF2-40B4-BE49-F238E27FC236}">
                <a16:creationId xmlns:a16="http://schemas.microsoft.com/office/drawing/2014/main" id="{7C6287F3-B1D6-4EBC-BF0C-0C7C7FFB477D}"/>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invGray">
          <a:xfrm>
            <a:off x="3175" y="-3175"/>
            <a:ext cx="8032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Rectangle 1035">
            <a:extLst>
              <a:ext uri="{FF2B5EF4-FFF2-40B4-BE49-F238E27FC236}">
                <a16:creationId xmlns:a16="http://schemas.microsoft.com/office/drawing/2014/main" id="{2EFFCCC7-9755-497B-B02A-E0FBC72AF3DF}"/>
              </a:ext>
            </a:extLst>
          </p:cNvPr>
          <p:cNvSpPr>
            <a:spLocks noGrp="1" noChangeArrowheads="1"/>
          </p:cNvSpPr>
          <p:nvPr>
            <p:ph type="title"/>
          </p:nvPr>
        </p:nvSpPr>
        <p:spPr bwMode="auto">
          <a:xfrm>
            <a:off x="1066800" y="3048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36" name="Rectangle 1036">
            <a:extLst>
              <a:ext uri="{FF2B5EF4-FFF2-40B4-BE49-F238E27FC236}">
                <a16:creationId xmlns:a16="http://schemas.microsoft.com/office/drawing/2014/main" id="{375438E2-3A1E-40CD-9CE0-9EDE431F7A13}"/>
              </a:ext>
            </a:extLst>
          </p:cNvPr>
          <p:cNvSpPr>
            <a:spLocks noGrp="1" noChangeArrowheads="1"/>
          </p:cNvSpPr>
          <p:nvPr>
            <p:ph type="body" idx="1"/>
          </p:nvPr>
        </p:nvSpPr>
        <p:spPr bwMode="auto">
          <a:xfrm>
            <a:off x="1066800" y="16764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85" name="Rectangle 1037">
            <a:extLst>
              <a:ext uri="{FF2B5EF4-FFF2-40B4-BE49-F238E27FC236}">
                <a16:creationId xmlns:a16="http://schemas.microsoft.com/office/drawing/2014/main" id="{C60E8442-49E4-4532-85E5-6A481C427E44}"/>
              </a:ext>
            </a:extLst>
          </p:cNvPr>
          <p:cNvSpPr>
            <a:spLocks noGrp="1" noChangeArrowheads="1"/>
          </p:cNvSpPr>
          <p:nvPr>
            <p:ph type="dt" sz="half" idx="2"/>
          </p:nvPr>
        </p:nvSpPr>
        <p:spPr bwMode="auto">
          <a:xfrm>
            <a:off x="1066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solidFill>
                  <a:schemeClr val="tx2"/>
                </a:solidFill>
                <a:latin typeface="Arial" charset="0"/>
                <a:ea typeface="ＭＳ Ｐゴシック" pitchFamily="-107" charset="-128"/>
              </a:defRPr>
            </a:lvl1pPr>
          </a:lstStyle>
          <a:p>
            <a:pPr>
              <a:defRPr/>
            </a:pPr>
            <a:endParaRPr lang="en-US" altLang="en-US"/>
          </a:p>
        </p:txBody>
      </p:sp>
      <p:sp>
        <p:nvSpPr>
          <p:cNvPr id="3086" name="Rectangle 1038">
            <a:extLst>
              <a:ext uri="{FF2B5EF4-FFF2-40B4-BE49-F238E27FC236}">
                <a16:creationId xmlns:a16="http://schemas.microsoft.com/office/drawing/2014/main" id="{F54EE99A-BB75-495E-90F3-89A3B8B6C368}"/>
              </a:ext>
            </a:extLst>
          </p:cNvPr>
          <p:cNvSpPr>
            <a:spLocks noGrp="1" noChangeArrowheads="1"/>
          </p:cNvSpPr>
          <p:nvPr>
            <p:ph type="ftr" sz="quarter" idx="3"/>
          </p:nvPr>
        </p:nvSpPr>
        <p:spPr bwMode="auto">
          <a:xfrm>
            <a:off x="35052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solidFill>
                  <a:schemeClr val="tx2"/>
                </a:solidFill>
                <a:latin typeface="Arial" charset="0"/>
                <a:ea typeface="ＭＳ Ｐゴシック" pitchFamily="-107" charset="-128"/>
              </a:defRPr>
            </a:lvl1pPr>
          </a:lstStyle>
          <a:p>
            <a:pPr>
              <a:defRPr/>
            </a:pPr>
            <a:endParaRPr lang="en-US" altLang="en-US"/>
          </a:p>
        </p:txBody>
      </p:sp>
      <p:sp>
        <p:nvSpPr>
          <p:cNvPr id="3087" name="Rectangle 1039">
            <a:extLst>
              <a:ext uri="{FF2B5EF4-FFF2-40B4-BE49-F238E27FC236}">
                <a16:creationId xmlns:a16="http://schemas.microsoft.com/office/drawing/2014/main" id="{340641B1-EEBC-4FAC-BFE6-7659675278F7}"/>
              </a:ext>
            </a:extLst>
          </p:cNvPr>
          <p:cNvSpPr>
            <a:spLocks noGrp="1" noChangeArrowheads="1"/>
          </p:cNvSpPr>
          <p:nvPr>
            <p:ph type="sldNum" sz="quarter" idx="4"/>
          </p:nvPr>
        </p:nvSpPr>
        <p:spPr bwMode="auto">
          <a:xfrm>
            <a:off x="69342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solidFill>
                  <a:schemeClr val="tx2"/>
                </a:solidFill>
                <a:latin typeface="Arial" panose="020B0604020202020204" pitchFamily="34" charset="0"/>
              </a:defRPr>
            </a:lvl1pPr>
          </a:lstStyle>
          <a:p>
            <a:fld id="{D4AF4BEF-5339-4C7F-ACF4-1D028B0D9B84}"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708"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Lst>
  <p:txStyles>
    <p:titleStyle>
      <a:lvl1pPr algn="l" rtl="0" eaLnBrk="0" fontAlgn="base" hangingPunct="0">
        <a:spcBef>
          <a:spcPct val="0"/>
        </a:spcBef>
        <a:spcAft>
          <a:spcPct val="0"/>
        </a:spcAft>
        <a:defRPr sz="4400">
          <a:solidFill>
            <a:schemeClr val="tx2"/>
          </a:solidFill>
          <a:latin typeface="+mj-lt"/>
          <a:ea typeface="ＭＳ Ｐゴシック" pitchFamily="-107" charset="-128"/>
          <a:cs typeface="+mj-cs"/>
        </a:defRPr>
      </a:lvl1pPr>
      <a:lvl2pPr algn="l" rtl="0" eaLnBrk="0" fontAlgn="base" hangingPunct="0">
        <a:spcBef>
          <a:spcPct val="0"/>
        </a:spcBef>
        <a:spcAft>
          <a:spcPct val="0"/>
        </a:spcAft>
        <a:defRPr sz="4400">
          <a:solidFill>
            <a:schemeClr val="tx2"/>
          </a:solidFill>
          <a:latin typeface="Arial" pitchFamily="-107" charset="0"/>
          <a:ea typeface="ＭＳ Ｐゴシック" pitchFamily="-107" charset="-128"/>
        </a:defRPr>
      </a:lvl2pPr>
      <a:lvl3pPr algn="l" rtl="0" eaLnBrk="0" fontAlgn="base" hangingPunct="0">
        <a:spcBef>
          <a:spcPct val="0"/>
        </a:spcBef>
        <a:spcAft>
          <a:spcPct val="0"/>
        </a:spcAft>
        <a:defRPr sz="4400">
          <a:solidFill>
            <a:schemeClr val="tx2"/>
          </a:solidFill>
          <a:latin typeface="Arial" pitchFamily="-107" charset="0"/>
          <a:ea typeface="ＭＳ Ｐゴシック" pitchFamily="-107" charset="-128"/>
        </a:defRPr>
      </a:lvl3pPr>
      <a:lvl4pPr algn="l" rtl="0" eaLnBrk="0" fontAlgn="base" hangingPunct="0">
        <a:spcBef>
          <a:spcPct val="0"/>
        </a:spcBef>
        <a:spcAft>
          <a:spcPct val="0"/>
        </a:spcAft>
        <a:defRPr sz="4400">
          <a:solidFill>
            <a:schemeClr val="tx2"/>
          </a:solidFill>
          <a:latin typeface="Arial" pitchFamily="-107" charset="0"/>
          <a:ea typeface="ＭＳ Ｐゴシック" pitchFamily="-107" charset="-128"/>
        </a:defRPr>
      </a:lvl4pPr>
      <a:lvl5pPr algn="l" rtl="0" eaLnBrk="0" fontAlgn="base" hangingPunct="0">
        <a:spcBef>
          <a:spcPct val="0"/>
        </a:spcBef>
        <a:spcAft>
          <a:spcPct val="0"/>
        </a:spcAft>
        <a:defRPr sz="4400">
          <a:solidFill>
            <a:schemeClr val="tx2"/>
          </a:solidFill>
          <a:latin typeface="Arial" pitchFamily="-107" charset="0"/>
          <a:ea typeface="ＭＳ Ｐゴシック" pitchFamily="-107" charset="-128"/>
        </a:defRPr>
      </a:lvl5pPr>
      <a:lvl6pPr marL="457200" algn="l" rtl="0" fontAlgn="base">
        <a:spcBef>
          <a:spcPct val="0"/>
        </a:spcBef>
        <a:spcAft>
          <a:spcPct val="0"/>
        </a:spcAft>
        <a:defRPr sz="4400">
          <a:solidFill>
            <a:schemeClr val="tx2"/>
          </a:solidFill>
          <a:latin typeface="Arial" pitchFamily="-107" charset="0"/>
        </a:defRPr>
      </a:lvl6pPr>
      <a:lvl7pPr marL="914400" algn="l" rtl="0" fontAlgn="base">
        <a:spcBef>
          <a:spcPct val="0"/>
        </a:spcBef>
        <a:spcAft>
          <a:spcPct val="0"/>
        </a:spcAft>
        <a:defRPr sz="4400">
          <a:solidFill>
            <a:schemeClr val="tx2"/>
          </a:solidFill>
          <a:latin typeface="Arial" pitchFamily="-107" charset="0"/>
        </a:defRPr>
      </a:lvl7pPr>
      <a:lvl8pPr marL="1371600" algn="l" rtl="0" fontAlgn="base">
        <a:spcBef>
          <a:spcPct val="0"/>
        </a:spcBef>
        <a:spcAft>
          <a:spcPct val="0"/>
        </a:spcAft>
        <a:defRPr sz="4400">
          <a:solidFill>
            <a:schemeClr val="tx2"/>
          </a:solidFill>
          <a:latin typeface="Arial" pitchFamily="-107" charset="0"/>
        </a:defRPr>
      </a:lvl8pPr>
      <a:lvl9pPr marL="1828800" algn="l" rtl="0" fontAlgn="base">
        <a:spcBef>
          <a:spcPct val="0"/>
        </a:spcBef>
        <a:spcAft>
          <a:spcPct val="0"/>
        </a:spcAft>
        <a:defRPr sz="4400">
          <a:solidFill>
            <a:schemeClr val="tx2"/>
          </a:solidFill>
          <a:latin typeface="Arial" pitchFamily="-107" charset="0"/>
        </a:defRPr>
      </a:lvl9pPr>
    </p:titleStyle>
    <p:bodyStyle>
      <a:lvl1pPr marL="342900" indent="-342900" algn="l" rtl="0" eaLnBrk="0" fontAlgn="base" hangingPunct="0">
        <a:spcBef>
          <a:spcPct val="20000"/>
        </a:spcBef>
        <a:spcAft>
          <a:spcPct val="0"/>
        </a:spcAft>
        <a:buClr>
          <a:srgbClr val="FFFF00"/>
        </a:buClr>
        <a:buSzPct val="80000"/>
        <a:buFont typeface="Wingdings" panose="05000000000000000000" pitchFamily="2" charset="2"/>
        <a:buChar char="®"/>
        <a:defRPr sz="3200">
          <a:solidFill>
            <a:schemeClr val="tx1"/>
          </a:solidFill>
          <a:latin typeface="+mn-lt"/>
          <a:ea typeface="ＭＳ Ｐゴシック" pitchFamily="-107" charset="-128"/>
          <a:cs typeface="+mn-cs"/>
        </a:defRPr>
      </a:lvl1pPr>
      <a:lvl2pPr marL="742950" indent="-285750" algn="l" rtl="0" eaLnBrk="0" fontAlgn="base" hangingPunct="0">
        <a:spcBef>
          <a:spcPct val="20000"/>
        </a:spcBef>
        <a:spcAft>
          <a:spcPct val="0"/>
        </a:spcAft>
        <a:buClr>
          <a:srgbClr val="CC0000"/>
        </a:buClr>
        <a:buSzPct val="70000"/>
        <a:buFont typeface="Wingdings" panose="05000000000000000000" pitchFamily="2" charset="2"/>
        <a:buChar char="®"/>
        <a:defRPr sz="2800">
          <a:solidFill>
            <a:schemeClr val="tx1"/>
          </a:solidFill>
          <a:latin typeface="+mn-lt"/>
          <a:ea typeface="ＭＳ Ｐゴシック" pitchFamily="-107" charset="-128"/>
        </a:defRPr>
      </a:lvl2pPr>
      <a:lvl3pPr marL="1143000" indent="-228600" algn="l" rtl="0" eaLnBrk="0" fontAlgn="base" hangingPunct="0">
        <a:spcBef>
          <a:spcPct val="20000"/>
        </a:spcBef>
        <a:spcAft>
          <a:spcPct val="0"/>
        </a:spcAft>
        <a:buClr>
          <a:srgbClr val="009900"/>
        </a:buClr>
        <a:buSzPct val="60000"/>
        <a:buFont typeface="Wingdings" panose="05000000000000000000" pitchFamily="2" charset="2"/>
        <a:buChar char="®"/>
        <a:defRPr sz="2400">
          <a:solidFill>
            <a:schemeClr val="tx1"/>
          </a:solidFill>
          <a:latin typeface="+mn-lt"/>
          <a:ea typeface="ＭＳ Ｐゴシック" pitchFamily="-107" charset="-128"/>
        </a:defRPr>
      </a:lvl3pPr>
      <a:lvl4pPr marL="1600200" indent="-228600" algn="l" rtl="0" eaLnBrk="0" fontAlgn="base" hangingPunct="0">
        <a:spcBef>
          <a:spcPct val="20000"/>
        </a:spcBef>
        <a:spcAft>
          <a:spcPct val="0"/>
        </a:spcAft>
        <a:buClr>
          <a:schemeClr val="hlink"/>
        </a:buClr>
        <a:buSzPct val="60000"/>
        <a:buFont typeface="Wingdings" panose="05000000000000000000" pitchFamily="2" charset="2"/>
        <a:buChar char="l"/>
        <a:defRPr sz="2000">
          <a:solidFill>
            <a:schemeClr val="tx1"/>
          </a:solidFill>
          <a:latin typeface="+mn-lt"/>
          <a:ea typeface="ＭＳ Ｐゴシック" pitchFamily="-107" charset="-128"/>
        </a:defRPr>
      </a:lvl4pPr>
      <a:lvl5pPr marL="2057400" indent="-228600" algn="l" rtl="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mn-lt"/>
          <a:ea typeface="ＭＳ Ｐゴシック" pitchFamily="-107" charset="-128"/>
        </a:defRPr>
      </a:lvl5pPr>
      <a:lvl6pPr marL="2514600" indent="-228600" algn="l" rtl="0" fontAlgn="base">
        <a:spcBef>
          <a:spcPct val="20000"/>
        </a:spcBef>
        <a:spcAft>
          <a:spcPct val="0"/>
        </a:spcAft>
        <a:buClr>
          <a:schemeClr val="accent2"/>
        </a:buClr>
        <a:buSzPct val="55000"/>
        <a:buFont typeface="Wingdings" pitchFamily="-107" charset="2"/>
        <a:buChar char="l"/>
        <a:defRPr sz="2000">
          <a:solidFill>
            <a:schemeClr val="tx1"/>
          </a:solidFill>
          <a:latin typeface="+mn-lt"/>
          <a:ea typeface="ＭＳ Ｐゴシック" pitchFamily="-107" charset="-128"/>
        </a:defRPr>
      </a:lvl6pPr>
      <a:lvl7pPr marL="2971800" indent="-228600" algn="l" rtl="0" fontAlgn="base">
        <a:spcBef>
          <a:spcPct val="20000"/>
        </a:spcBef>
        <a:spcAft>
          <a:spcPct val="0"/>
        </a:spcAft>
        <a:buClr>
          <a:schemeClr val="accent2"/>
        </a:buClr>
        <a:buSzPct val="55000"/>
        <a:buFont typeface="Wingdings" pitchFamily="-107" charset="2"/>
        <a:buChar char="l"/>
        <a:defRPr sz="2000">
          <a:solidFill>
            <a:schemeClr val="tx1"/>
          </a:solidFill>
          <a:latin typeface="+mn-lt"/>
          <a:ea typeface="ＭＳ Ｐゴシック" pitchFamily="-107" charset="-128"/>
        </a:defRPr>
      </a:lvl7pPr>
      <a:lvl8pPr marL="3429000" indent="-228600" algn="l" rtl="0" fontAlgn="base">
        <a:spcBef>
          <a:spcPct val="20000"/>
        </a:spcBef>
        <a:spcAft>
          <a:spcPct val="0"/>
        </a:spcAft>
        <a:buClr>
          <a:schemeClr val="accent2"/>
        </a:buClr>
        <a:buSzPct val="55000"/>
        <a:buFont typeface="Wingdings" pitchFamily="-107" charset="2"/>
        <a:buChar char="l"/>
        <a:defRPr sz="2000">
          <a:solidFill>
            <a:schemeClr val="tx1"/>
          </a:solidFill>
          <a:latin typeface="+mn-lt"/>
          <a:ea typeface="ＭＳ Ｐゴシック" pitchFamily="-107" charset="-128"/>
        </a:defRPr>
      </a:lvl8pPr>
      <a:lvl9pPr marL="3886200" indent="-228600" algn="l" rtl="0" fontAlgn="base">
        <a:spcBef>
          <a:spcPct val="20000"/>
        </a:spcBef>
        <a:spcAft>
          <a:spcPct val="0"/>
        </a:spcAft>
        <a:buClr>
          <a:schemeClr val="accent2"/>
        </a:buClr>
        <a:buSzPct val="55000"/>
        <a:buFont typeface="Wingdings" pitchFamily="-107" charset="2"/>
        <a:buChar char="l"/>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wmf"/><Relationship Id="rId13"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6.w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3.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5.wmf"/><Relationship Id="rId4" Type="http://schemas.openxmlformats.org/officeDocument/2006/relationships/image" Target="../media/image2.wmf"/><Relationship Id="rId9" Type="http://schemas.openxmlformats.org/officeDocument/2006/relationships/oleObject" Target="../embeddings/oleObject4.bin"/><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7.bin"/><Relationship Id="rId7" Type="http://schemas.openxmlformats.org/officeDocument/2006/relationships/image" Target="../media/image22.png"/><Relationship Id="rId2" Type="http://schemas.openxmlformats.org/officeDocument/2006/relationships/slideLayout" Target="../slideLayouts/slideLayout14.xml"/><Relationship Id="rId1" Type="http://schemas.openxmlformats.org/officeDocument/2006/relationships/vmlDrawing" Target="../drawings/vmlDrawing2.vml"/><Relationship Id="rId6" Type="http://schemas.openxmlformats.org/officeDocument/2006/relationships/image" Target="../media/image5.wmf"/><Relationship Id="rId5" Type="http://schemas.openxmlformats.org/officeDocument/2006/relationships/oleObject" Target="../embeddings/oleObject8.bin"/><Relationship Id="rId4" Type="http://schemas.openxmlformats.org/officeDocument/2006/relationships/image" Target="../media/image21.wmf"/></Relationships>
</file>

<file path=ppt/slides/_rels/slide13.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2.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C595F1D1-E40D-4FB4-B47B-FA9914C4C964}"/>
              </a:ext>
            </a:extLst>
          </p:cNvPr>
          <p:cNvSpPr>
            <a:spLocks noGrp="1" noChangeArrowheads="1"/>
          </p:cNvSpPr>
          <p:nvPr>
            <p:ph type="title"/>
          </p:nvPr>
        </p:nvSpPr>
        <p:spPr/>
        <p:txBody>
          <a:bodyPr/>
          <a:lstStyle/>
          <a:p>
            <a:pPr eaLnBrk="1" hangingPunct="1"/>
            <a:r>
              <a:rPr lang="en-US" altLang="en-US" dirty="0">
                <a:ea typeface="ＭＳ Ｐゴシック" panose="020B0600070205080204" pitchFamily="34" charset="-128"/>
              </a:rPr>
              <a:t>The 6 Simple Machines</a:t>
            </a:r>
          </a:p>
        </p:txBody>
      </p:sp>
      <p:graphicFrame>
        <p:nvGraphicFramePr>
          <p:cNvPr id="4099" name="Object 2">
            <a:extLst>
              <a:ext uri="{FF2B5EF4-FFF2-40B4-BE49-F238E27FC236}">
                <a16:creationId xmlns:a16="http://schemas.microsoft.com/office/drawing/2014/main" id="{A3CFDE55-D8A4-4179-B47E-268827D16DE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987194534"/>
              </p:ext>
            </p:extLst>
          </p:nvPr>
        </p:nvGraphicFramePr>
        <p:xfrm>
          <a:off x="4038600" y="4648200"/>
          <a:ext cx="1298575" cy="2209800"/>
        </p:xfrm>
        <a:graphic>
          <a:graphicData uri="http://schemas.openxmlformats.org/presentationml/2006/ole">
            <mc:AlternateContent xmlns:mc="http://schemas.openxmlformats.org/markup-compatibility/2006">
              <mc:Choice xmlns:v="urn:schemas-microsoft-com:vml" Requires="v">
                <p:oleObj spid="_x0000_s4123" name="ClipArt" r:id="rId3" imgW="4579545" imgH="7802578" progId="MS_ClipArt_Gallery.2">
                  <p:embed/>
                </p:oleObj>
              </mc:Choice>
              <mc:Fallback>
                <p:oleObj name="ClipArt" r:id="rId3" imgW="4579545" imgH="7802578" progId="MS_ClipArt_Gallery.2">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4648200"/>
                        <a:ext cx="1298575" cy="2209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00" name="Object 3">
            <a:extLst>
              <a:ext uri="{FF2B5EF4-FFF2-40B4-BE49-F238E27FC236}">
                <a16:creationId xmlns:a16="http://schemas.microsoft.com/office/drawing/2014/main" id="{6D14052C-1DD9-4823-80FE-787E51F6D1F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527888688"/>
              </p:ext>
            </p:extLst>
          </p:nvPr>
        </p:nvGraphicFramePr>
        <p:xfrm>
          <a:off x="3733800" y="2438400"/>
          <a:ext cx="1690688" cy="1776413"/>
        </p:xfrm>
        <a:graphic>
          <a:graphicData uri="http://schemas.openxmlformats.org/presentationml/2006/ole">
            <mc:AlternateContent xmlns:mc="http://schemas.openxmlformats.org/markup-compatibility/2006">
              <mc:Choice xmlns:v="urn:schemas-microsoft-com:vml" Requires="v">
                <p:oleObj spid="_x0000_s4124" name="ClipArt" r:id="rId5" imgW="1690726" imgH="1776679" progId="MS_ClipArt_Gallery.2">
                  <p:embed/>
                </p:oleObj>
              </mc:Choice>
              <mc:Fallback>
                <p:oleObj name="ClipArt" r:id="rId5" imgW="1690726" imgH="1776679" progId="MS_ClipArt_Gallery.2">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2438400"/>
                        <a:ext cx="1690688" cy="177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01" name="Object 4">
            <a:extLst>
              <a:ext uri="{FF2B5EF4-FFF2-40B4-BE49-F238E27FC236}">
                <a16:creationId xmlns:a16="http://schemas.microsoft.com/office/drawing/2014/main" id="{7715C763-5AD1-4797-8195-A5EE2243646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507815333"/>
              </p:ext>
            </p:extLst>
          </p:nvPr>
        </p:nvGraphicFramePr>
        <p:xfrm>
          <a:off x="1219200" y="2590800"/>
          <a:ext cx="1666875" cy="1824038"/>
        </p:xfrm>
        <a:graphic>
          <a:graphicData uri="http://schemas.openxmlformats.org/presentationml/2006/ole">
            <mc:AlternateContent xmlns:mc="http://schemas.openxmlformats.org/markup-compatibility/2006">
              <mc:Choice xmlns:v="urn:schemas-microsoft-com:vml" Requires="v">
                <p:oleObj spid="_x0000_s4125" name="ClipArt" r:id="rId7" imgW="1667866" imgH="1825142" progId="MS_ClipArt_Gallery.2">
                  <p:embed/>
                </p:oleObj>
              </mc:Choice>
              <mc:Fallback>
                <p:oleObj name="ClipArt" r:id="rId7" imgW="1667866" imgH="1825142" progId="MS_ClipArt_Gallery.2">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19200" y="2590800"/>
                        <a:ext cx="1666875" cy="1824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02" name="Object 5">
            <a:extLst>
              <a:ext uri="{FF2B5EF4-FFF2-40B4-BE49-F238E27FC236}">
                <a16:creationId xmlns:a16="http://schemas.microsoft.com/office/drawing/2014/main" id="{148F3833-1561-4210-BBFA-F2C2340B0F8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931264154"/>
              </p:ext>
            </p:extLst>
          </p:nvPr>
        </p:nvGraphicFramePr>
        <p:xfrm>
          <a:off x="1447800" y="5181600"/>
          <a:ext cx="1524000" cy="1236663"/>
        </p:xfrm>
        <a:graphic>
          <a:graphicData uri="http://schemas.openxmlformats.org/presentationml/2006/ole">
            <mc:AlternateContent xmlns:mc="http://schemas.openxmlformats.org/markup-compatibility/2006">
              <mc:Choice xmlns:v="urn:schemas-microsoft-com:vml" Requires="v">
                <p:oleObj spid="_x0000_s4126" name="ClipArt" r:id="rId9" imgW="4576572" imgH="3713378" progId="MS_ClipArt_Gallery.2">
                  <p:embed/>
                </p:oleObj>
              </mc:Choice>
              <mc:Fallback>
                <p:oleObj name="ClipArt" r:id="rId9" imgW="4576572" imgH="3713378" progId="MS_ClipArt_Gallery.2">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47800" y="5181600"/>
                        <a:ext cx="1524000" cy="1236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03" name="Object 6">
            <a:extLst>
              <a:ext uri="{FF2B5EF4-FFF2-40B4-BE49-F238E27FC236}">
                <a16:creationId xmlns:a16="http://schemas.microsoft.com/office/drawing/2014/main" id="{A9DF94BC-234E-442A-81FE-6C394A69024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106720637"/>
              </p:ext>
            </p:extLst>
          </p:nvPr>
        </p:nvGraphicFramePr>
        <p:xfrm>
          <a:off x="6096000" y="2514600"/>
          <a:ext cx="2209800" cy="1641475"/>
        </p:xfrm>
        <a:graphic>
          <a:graphicData uri="http://schemas.openxmlformats.org/presentationml/2006/ole">
            <mc:AlternateContent xmlns:mc="http://schemas.openxmlformats.org/markup-compatibility/2006">
              <mc:Choice xmlns:v="urn:schemas-microsoft-com:vml" Requires="v">
                <p:oleObj spid="_x0000_s4127" name="ClipArt" r:id="rId11" imgW="4582562" imgH="3404103" progId="MS_ClipArt_Gallery.2">
                  <p:embed/>
                </p:oleObj>
              </mc:Choice>
              <mc:Fallback>
                <p:oleObj name="ClipArt" r:id="rId11" imgW="4582562" imgH="3404103" progId="MS_ClipArt_Gallery.2">
                  <p:embed/>
                  <p:pic>
                    <p:nvPicPr>
                      <p:cNvPr id="0"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96000" y="2514600"/>
                        <a:ext cx="2209800" cy="1641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04" name="Text Box 8">
            <a:extLst>
              <a:ext uri="{FF2B5EF4-FFF2-40B4-BE49-F238E27FC236}">
                <a16:creationId xmlns:a16="http://schemas.microsoft.com/office/drawing/2014/main" id="{9D2A5D66-A2E3-4E4D-9704-CAAF9249498D}"/>
              </a:ext>
              <a:ext uri="{C183D7F6-B498-43B3-948B-1728B52AA6E4}">
                <adec:decorative xmlns:adec="http://schemas.microsoft.com/office/drawing/2017/decorative" val="1"/>
              </a:ext>
            </a:extLst>
          </p:cNvPr>
          <p:cNvSpPr txBox="1">
            <a:spLocks noChangeArrowheads="1"/>
          </p:cNvSpPr>
          <p:nvPr/>
        </p:nvSpPr>
        <p:spPr bwMode="auto">
          <a:xfrm>
            <a:off x="1219200" y="46482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FF00"/>
              </a:buClr>
              <a:buSzPct val="80000"/>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9pPr>
          </a:lstStyle>
          <a:p>
            <a:pPr algn="ctr">
              <a:spcBef>
                <a:spcPct val="50000"/>
              </a:spcBef>
              <a:buClrTx/>
              <a:buSzTx/>
              <a:buFontTx/>
              <a:buNone/>
            </a:pPr>
            <a:r>
              <a:rPr lang="en-US" altLang="en-US" sz="2400">
                <a:latin typeface="Times New Roman" panose="02020603050405020304" pitchFamily="18" charset="0"/>
              </a:rPr>
              <a:t>Lever</a:t>
            </a:r>
          </a:p>
        </p:txBody>
      </p:sp>
      <p:sp>
        <p:nvSpPr>
          <p:cNvPr id="4105" name="Text Box 9">
            <a:extLst>
              <a:ext uri="{FF2B5EF4-FFF2-40B4-BE49-F238E27FC236}">
                <a16:creationId xmlns:a16="http://schemas.microsoft.com/office/drawing/2014/main" id="{9C1E1F41-32D7-4416-8AB6-56F9A432BFAE}"/>
              </a:ext>
              <a:ext uri="{C183D7F6-B498-43B3-948B-1728B52AA6E4}">
                <adec:decorative xmlns:adec="http://schemas.microsoft.com/office/drawing/2017/decorative" val="1"/>
              </a:ext>
            </a:extLst>
          </p:cNvPr>
          <p:cNvSpPr txBox="1">
            <a:spLocks noChangeArrowheads="1"/>
          </p:cNvSpPr>
          <p:nvPr/>
        </p:nvSpPr>
        <p:spPr bwMode="auto">
          <a:xfrm>
            <a:off x="3733800" y="4191000"/>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FF00"/>
              </a:buClr>
              <a:buSzPct val="80000"/>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9pPr>
          </a:lstStyle>
          <a:p>
            <a:pPr algn="ctr">
              <a:spcBef>
                <a:spcPct val="50000"/>
              </a:spcBef>
              <a:buClrTx/>
              <a:buSzTx/>
              <a:buFontTx/>
              <a:buNone/>
            </a:pPr>
            <a:r>
              <a:rPr lang="en-US" altLang="en-US" sz="2400">
                <a:latin typeface="Times New Roman" panose="02020603050405020304" pitchFamily="18" charset="0"/>
              </a:rPr>
              <a:t>Pulley</a:t>
            </a:r>
          </a:p>
        </p:txBody>
      </p:sp>
      <p:sp>
        <p:nvSpPr>
          <p:cNvPr id="4106" name="Text Box 10">
            <a:extLst>
              <a:ext uri="{FF2B5EF4-FFF2-40B4-BE49-F238E27FC236}">
                <a16:creationId xmlns:a16="http://schemas.microsoft.com/office/drawing/2014/main" id="{B8BE9561-875B-4808-80C6-1ACB9BD90059}"/>
              </a:ext>
              <a:ext uri="{C183D7F6-B498-43B3-948B-1728B52AA6E4}">
                <adec:decorative xmlns:adec="http://schemas.microsoft.com/office/drawing/2017/decorative" val="1"/>
              </a:ext>
            </a:extLst>
          </p:cNvPr>
          <p:cNvSpPr txBox="1">
            <a:spLocks noChangeArrowheads="1"/>
          </p:cNvSpPr>
          <p:nvPr/>
        </p:nvSpPr>
        <p:spPr bwMode="auto">
          <a:xfrm>
            <a:off x="6172200" y="4343400"/>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FF00"/>
              </a:buClr>
              <a:buSzPct val="80000"/>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9pPr>
          </a:lstStyle>
          <a:p>
            <a:pPr algn="ctr">
              <a:spcBef>
                <a:spcPct val="50000"/>
              </a:spcBef>
              <a:buClrTx/>
              <a:buSzTx/>
              <a:buFontTx/>
              <a:buNone/>
            </a:pPr>
            <a:r>
              <a:rPr lang="en-US" altLang="en-US" sz="2400">
                <a:latin typeface="Times New Roman" panose="02020603050405020304" pitchFamily="18" charset="0"/>
              </a:rPr>
              <a:t>Wheel and Axle</a:t>
            </a:r>
          </a:p>
        </p:txBody>
      </p:sp>
      <p:sp>
        <p:nvSpPr>
          <p:cNvPr id="4107" name="Text Box 11">
            <a:extLst>
              <a:ext uri="{FF2B5EF4-FFF2-40B4-BE49-F238E27FC236}">
                <a16:creationId xmlns:a16="http://schemas.microsoft.com/office/drawing/2014/main" id="{132017A1-0530-4977-BD8C-A924FD2014BB}"/>
              </a:ext>
              <a:ext uri="{C183D7F6-B498-43B3-948B-1728B52AA6E4}">
                <adec:decorative xmlns:adec="http://schemas.microsoft.com/office/drawing/2017/decorative" val="1"/>
              </a:ext>
            </a:extLst>
          </p:cNvPr>
          <p:cNvSpPr txBox="1">
            <a:spLocks noChangeArrowheads="1"/>
          </p:cNvSpPr>
          <p:nvPr/>
        </p:nvSpPr>
        <p:spPr bwMode="auto">
          <a:xfrm>
            <a:off x="5867400" y="19050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FF00"/>
              </a:buClr>
              <a:buSzPct val="80000"/>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9pPr>
          </a:lstStyle>
          <a:p>
            <a:pPr algn="ctr">
              <a:spcBef>
                <a:spcPct val="50000"/>
              </a:spcBef>
              <a:buClrTx/>
              <a:buSzTx/>
              <a:buFontTx/>
              <a:buNone/>
            </a:pPr>
            <a:r>
              <a:rPr lang="en-US" altLang="en-US" sz="2400">
                <a:latin typeface="Times New Roman" panose="02020603050405020304" pitchFamily="18" charset="0"/>
              </a:rPr>
              <a:t>Wedge</a:t>
            </a:r>
          </a:p>
        </p:txBody>
      </p:sp>
      <p:sp>
        <p:nvSpPr>
          <p:cNvPr id="4108" name="Text Box 12">
            <a:extLst>
              <a:ext uri="{FF2B5EF4-FFF2-40B4-BE49-F238E27FC236}">
                <a16:creationId xmlns:a16="http://schemas.microsoft.com/office/drawing/2014/main" id="{6E5DBE9F-31E7-4A5A-8060-E9B5FBBB9937}"/>
              </a:ext>
              <a:ext uri="{C183D7F6-B498-43B3-948B-1728B52AA6E4}">
                <adec:decorative xmlns:adec="http://schemas.microsoft.com/office/drawing/2017/decorative" val="1"/>
              </a:ext>
            </a:extLst>
          </p:cNvPr>
          <p:cNvSpPr txBox="1">
            <a:spLocks noChangeArrowheads="1"/>
          </p:cNvSpPr>
          <p:nvPr/>
        </p:nvSpPr>
        <p:spPr bwMode="auto">
          <a:xfrm>
            <a:off x="3124200" y="1905000"/>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FF00"/>
              </a:buClr>
              <a:buSzPct val="80000"/>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9pPr>
          </a:lstStyle>
          <a:p>
            <a:pPr algn="ctr">
              <a:spcBef>
                <a:spcPct val="50000"/>
              </a:spcBef>
              <a:buClrTx/>
              <a:buSzTx/>
              <a:buFontTx/>
              <a:buNone/>
            </a:pPr>
            <a:r>
              <a:rPr lang="en-US" altLang="en-US" sz="2400">
                <a:latin typeface="Times New Roman" panose="02020603050405020304" pitchFamily="18" charset="0"/>
              </a:rPr>
              <a:t>Screw</a:t>
            </a:r>
          </a:p>
        </p:txBody>
      </p:sp>
      <p:sp>
        <p:nvSpPr>
          <p:cNvPr id="4109" name="Text Box 13">
            <a:extLst>
              <a:ext uri="{FF2B5EF4-FFF2-40B4-BE49-F238E27FC236}">
                <a16:creationId xmlns:a16="http://schemas.microsoft.com/office/drawing/2014/main" id="{C68161D0-54B4-497A-88B4-988396D7851C}"/>
              </a:ext>
              <a:ext uri="{C183D7F6-B498-43B3-948B-1728B52AA6E4}">
                <adec:decorative xmlns:adec="http://schemas.microsoft.com/office/drawing/2017/decorative" val="1"/>
              </a:ext>
            </a:extLst>
          </p:cNvPr>
          <p:cNvSpPr txBox="1">
            <a:spLocks noChangeArrowheads="1"/>
          </p:cNvSpPr>
          <p:nvPr/>
        </p:nvSpPr>
        <p:spPr bwMode="auto">
          <a:xfrm>
            <a:off x="838200" y="1981200"/>
            <a:ext cx="259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FF00"/>
              </a:buClr>
              <a:buSzPct val="80000"/>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9pPr>
          </a:lstStyle>
          <a:p>
            <a:pPr algn="ctr">
              <a:spcBef>
                <a:spcPct val="50000"/>
              </a:spcBef>
              <a:buClrTx/>
              <a:buSzTx/>
              <a:buFontTx/>
              <a:buNone/>
            </a:pPr>
            <a:r>
              <a:rPr lang="en-US" altLang="en-US" sz="2400">
                <a:latin typeface="Times New Roman" panose="02020603050405020304" pitchFamily="18" charset="0"/>
              </a:rPr>
              <a:t>Inclined Plane</a:t>
            </a:r>
          </a:p>
        </p:txBody>
      </p:sp>
      <p:graphicFrame>
        <p:nvGraphicFramePr>
          <p:cNvPr id="4110" name="Object 7">
            <a:extLst>
              <a:ext uri="{FF2B5EF4-FFF2-40B4-BE49-F238E27FC236}">
                <a16:creationId xmlns:a16="http://schemas.microsoft.com/office/drawing/2014/main" id="{3D4D8ACF-EA64-4F9A-9716-4FB62C89989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039235177"/>
              </p:ext>
            </p:extLst>
          </p:nvPr>
        </p:nvGraphicFramePr>
        <p:xfrm>
          <a:off x="6248400" y="5181600"/>
          <a:ext cx="1981200" cy="1306513"/>
        </p:xfrm>
        <a:graphic>
          <a:graphicData uri="http://schemas.openxmlformats.org/presentationml/2006/ole">
            <mc:AlternateContent xmlns:mc="http://schemas.openxmlformats.org/markup-compatibility/2006">
              <mc:Choice xmlns:v="urn:schemas-microsoft-com:vml" Requires="v">
                <p:oleObj spid="_x0000_s4128" name="ClipArt" r:id="rId13" imgW="5714286" imgH="3771429" progId="MS_ClipArt_Gallery.2">
                  <p:embed/>
                </p:oleObj>
              </mc:Choice>
              <mc:Fallback>
                <p:oleObj name="ClipArt" r:id="rId13" imgW="5714286" imgH="3771429" progId="MS_ClipArt_Gallery.2">
                  <p:embed/>
                  <p:pic>
                    <p:nvPicPr>
                      <p:cNvPr id="0"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248400" y="5181600"/>
                        <a:ext cx="1981200" cy="1306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5C3D5425-8BC1-4B70-B76B-1D59A9C6D0AD}"/>
              </a:ext>
            </a:extLst>
          </p:cNvPr>
          <p:cNvSpPr>
            <a:spLocks noGrp="1" noChangeArrowheads="1"/>
          </p:cNvSpPr>
          <p:nvPr>
            <p:ph type="title"/>
          </p:nvPr>
        </p:nvSpPr>
        <p:spPr/>
        <p:txBody>
          <a:bodyPr/>
          <a:lstStyle/>
          <a:p>
            <a:pPr eaLnBrk="1" hangingPunct="1"/>
            <a:r>
              <a:rPr lang="en-US" altLang="en-US" sz="4000" dirty="0">
                <a:ea typeface="ＭＳ Ｐゴシック" panose="020B0600070205080204" pitchFamily="34" charset="-128"/>
              </a:rPr>
              <a:t>Wedge – Mechanical Advantage</a:t>
            </a:r>
          </a:p>
        </p:txBody>
      </p:sp>
      <p:sp>
        <p:nvSpPr>
          <p:cNvPr id="15363" name="Rectangle 3">
            <a:extLst>
              <a:ext uri="{FF2B5EF4-FFF2-40B4-BE49-F238E27FC236}">
                <a16:creationId xmlns:a16="http://schemas.microsoft.com/office/drawing/2014/main" id="{30E58ADD-B073-4B66-8CD0-D3317072CA1A}"/>
              </a:ext>
            </a:extLst>
          </p:cNvPr>
          <p:cNvSpPr>
            <a:spLocks noGrp="1" noChangeArrowheads="1"/>
          </p:cNvSpPr>
          <p:nvPr>
            <p:ph type="body" idx="1"/>
          </p:nvPr>
        </p:nvSpPr>
        <p:spPr>
          <a:xfrm>
            <a:off x="1066800" y="1676400"/>
            <a:ext cx="7772400" cy="4572000"/>
          </a:xfrm>
        </p:spPr>
        <p:txBody>
          <a:bodyPr/>
          <a:lstStyle/>
          <a:p>
            <a:pPr eaLnBrk="1" hangingPunct="1">
              <a:lnSpc>
                <a:spcPct val="80000"/>
              </a:lnSpc>
            </a:pPr>
            <a:r>
              <a:rPr lang="en-US" altLang="en-US" sz="2400">
                <a:ea typeface="ＭＳ Ｐゴシック" panose="020B0600070205080204" pitchFamily="34" charset="-128"/>
              </a:rPr>
              <a:t>The mechanical advantage of a wedge can be found by dividing the length of either slope (S) by the thickness (T) of the big end.</a:t>
            </a:r>
          </a:p>
          <a:p>
            <a:pPr eaLnBrk="1" hangingPunct="1">
              <a:lnSpc>
                <a:spcPct val="80000"/>
              </a:lnSpc>
              <a:buFont typeface="Wingdings" panose="05000000000000000000" pitchFamily="2" charset="2"/>
              <a:buNone/>
            </a:pPr>
            <a:r>
              <a:rPr lang="en-US" altLang="en-US" sz="2400">
                <a:ea typeface="ＭＳ Ｐゴシック" panose="020B0600070205080204" pitchFamily="34" charset="-128"/>
              </a:rPr>
              <a:t>                                                              S</a:t>
            </a:r>
          </a:p>
          <a:p>
            <a:pPr eaLnBrk="1" hangingPunct="1">
              <a:lnSpc>
                <a:spcPct val="80000"/>
              </a:lnSpc>
              <a:buFont typeface="Wingdings" panose="05000000000000000000" pitchFamily="2" charset="2"/>
              <a:buNone/>
            </a:pPr>
            <a:endParaRPr lang="en-US" altLang="en-US" sz="2400">
              <a:ea typeface="ＭＳ Ｐゴシック" panose="020B0600070205080204" pitchFamily="34" charset="-128"/>
            </a:endParaRPr>
          </a:p>
          <a:p>
            <a:pPr eaLnBrk="1" hangingPunct="1">
              <a:lnSpc>
                <a:spcPct val="80000"/>
              </a:lnSpc>
              <a:buFont typeface="Wingdings" panose="05000000000000000000" pitchFamily="2" charset="2"/>
              <a:buNone/>
            </a:pPr>
            <a:endParaRPr lang="en-US" altLang="en-US" sz="2400">
              <a:ea typeface="ＭＳ Ｐゴシック" panose="020B0600070205080204" pitchFamily="34" charset="-128"/>
            </a:endParaRPr>
          </a:p>
          <a:p>
            <a:pPr eaLnBrk="1" hangingPunct="1">
              <a:lnSpc>
                <a:spcPct val="80000"/>
              </a:lnSpc>
              <a:buFont typeface="Wingdings" panose="05000000000000000000" pitchFamily="2" charset="2"/>
              <a:buNone/>
            </a:pPr>
            <a:endParaRPr lang="en-US" altLang="en-US" sz="2400">
              <a:ea typeface="ＭＳ Ｐゴシック" panose="020B0600070205080204" pitchFamily="34" charset="-128"/>
            </a:endParaRPr>
          </a:p>
          <a:p>
            <a:pPr eaLnBrk="1" hangingPunct="1">
              <a:lnSpc>
                <a:spcPct val="80000"/>
              </a:lnSpc>
            </a:pPr>
            <a:r>
              <a:rPr lang="en-US" altLang="en-US" sz="2400">
                <a:ea typeface="ＭＳ Ｐゴシック" panose="020B0600070205080204" pitchFamily="34" charset="-128"/>
              </a:rPr>
              <a:t> As an example, assume that the length of the slope is 10 inches and the thickness is 4 inches. The mechanical advantage is equal to 10/4 or 2 1/2. As with the inclined plane, the mechanical advantage gained by using a wedge requires a corresponding increase in distance. </a:t>
            </a:r>
          </a:p>
        </p:txBody>
      </p:sp>
      <p:sp>
        <p:nvSpPr>
          <p:cNvPr id="15364" name="AutoShape 9">
            <a:extLst>
              <a:ext uri="{FF2B5EF4-FFF2-40B4-BE49-F238E27FC236}">
                <a16:creationId xmlns:a16="http://schemas.microsoft.com/office/drawing/2014/main" id="{4648F848-F068-421F-A24B-B61B321EAEE0}"/>
              </a:ext>
              <a:ext uri="{C183D7F6-B498-43B3-948B-1728B52AA6E4}">
                <adec:decorative xmlns:adec="http://schemas.microsoft.com/office/drawing/2017/decorative" val="1"/>
              </a:ext>
            </a:extLst>
          </p:cNvPr>
          <p:cNvSpPr>
            <a:spLocks noChangeArrowheads="1"/>
          </p:cNvSpPr>
          <p:nvPr/>
        </p:nvSpPr>
        <p:spPr bwMode="auto">
          <a:xfrm rot="5400000">
            <a:off x="5562600" y="2514600"/>
            <a:ext cx="1143000" cy="1600200"/>
          </a:xfrm>
          <a:prstGeom prst="triangle">
            <a:avLst>
              <a:gd name="adj" fmla="val 50000"/>
            </a:avLst>
          </a:prstGeom>
          <a:solidFill>
            <a:schemeClr val="accent1"/>
          </a:solidFill>
          <a:ln w="9525">
            <a:solidFill>
              <a:schemeClr val="tx1"/>
            </a:solidFill>
            <a:miter lim="800000"/>
            <a:headEnd/>
            <a:tailEnd/>
          </a:ln>
        </p:spPr>
        <p:txBody>
          <a:bodyPr wrap="none" anchor="ctr"/>
          <a:lstStyle>
            <a:lvl1pPr>
              <a:spcBef>
                <a:spcPct val="20000"/>
              </a:spcBef>
              <a:buClr>
                <a:srgbClr val="FFFF00"/>
              </a:buClr>
              <a:buSzPct val="80000"/>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endParaRPr lang="en-US" altLang="en-US">
              <a:latin typeface="Arial Narrow" panose="020B0606020202030204" pitchFamily="34" charset="0"/>
            </a:endParaRPr>
          </a:p>
        </p:txBody>
      </p:sp>
      <p:sp>
        <p:nvSpPr>
          <p:cNvPr id="15365" name="Text Box 10">
            <a:extLst>
              <a:ext uri="{FF2B5EF4-FFF2-40B4-BE49-F238E27FC236}">
                <a16:creationId xmlns:a16="http://schemas.microsoft.com/office/drawing/2014/main" id="{E3562D1D-A529-4479-9CAF-267559B680D1}"/>
              </a:ext>
              <a:ext uri="{C183D7F6-B498-43B3-948B-1728B52AA6E4}">
                <adec:decorative xmlns:adec="http://schemas.microsoft.com/office/drawing/2017/decorative" val="1"/>
              </a:ext>
            </a:extLst>
          </p:cNvPr>
          <p:cNvSpPr txBox="1">
            <a:spLocks noChangeArrowheads="1"/>
          </p:cNvSpPr>
          <p:nvPr/>
        </p:nvSpPr>
        <p:spPr bwMode="auto">
          <a:xfrm>
            <a:off x="4632325" y="2882900"/>
            <a:ext cx="3619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FF00"/>
              </a:buClr>
              <a:buSzPct val="80000"/>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2800">
                <a:latin typeface="Arial Narrow" panose="020B0606020202030204" pitchFamily="34" charset="0"/>
              </a:rPr>
              <a:t>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7D661A56-46DC-4055-A337-CFEF4031CEB2}"/>
              </a:ext>
            </a:extLst>
          </p:cNvPr>
          <p:cNvSpPr>
            <a:spLocks noGrp="1" noChangeArrowheads="1"/>
          </p:cNvSpPr>
          <p:nvPr>
            <p:ph type="title"/>
          </p:nvPr>
        </p:nvSpPr>
        <p:spPr>
          <a:xfrm>
            <a:off x="304800" y="5562600"/>
            <a:ext cx="8458200" cy="1066800"/>
          </a:xfrm>
        </p:spPr>
        <p:txBody>
          <a:bodyPr/>
          <a:lstStyle/>
          <a:p>
            <a:pPr eaLnBrk="1" hangingPunct="1"/>
            <a:br>
              <a:rPr lang="en-US" altLang="en-US" sz="2400">
                <a:ea typeface="ＭＳ Ｐゴシック" panose="020B0600070205080204" pitchFamily="34" charset="-128"/>
              </a:rPr>
            </a:br>
            <a:br>
              <a:rPr lang="en-US" altLang="en-US" sz="2400">
                <a:ea typeface="ＭＳ Ｐゴシック" panose="020B0600070205080204" pitchFamily="34" charset="-128"/>
              </a:rPr>
            </a:br>
            <a:r>
              <a:rPr lang="en-US" altLang="en-US" sz="2400">
                <a:ea typeface="ＭＳ Ｐゴシック" panose="020B0600070205080204" pitchFamily="34" charset="-128"/>
              </a:rPr>
              <a:t>Fulcrum is between EF (effort) and RF (load)</a:t>
            </a:r>
            <a:br>
              <a:rPr lang="en-US" altLang="en-US" sz="2400">
                <a:ea typeface="ＭＳ Ｐゴシック" panose="020B0600070205080204" pitchFamily="34" charset="-128"/>
              </a:rPr>
            </a:br>
            <a:r>
              <a:rPr lang="en-US" altLang="en-US" sz="2400" b="1">
                <a:ea typeface="ＭＳ Ｐゴシック" panose="020B0600070205080204" pitchFamily="34" charset="-128"/>
              </a:rPr>
              <a:t>Effort moves farther than Resistance.</a:t>
            </a:r>
            <a:r>
              <a:rPr lang="en-US" altLang="en-US" sz="2400">
                <a:ea typeface="ＭＳ Ｐゴシック" panose="020B0600070205080204" pitchFamily="34" charset="-128"/>
              </a:rPr>
              <a:t> </a:t>
            </a:r>
            <a:br>
              <a:rPr lang="en-US" altLang="en-US" sz="2400">
                <a:ea typeface="ＭＳ Ｐゴシック" panose="020B0600070205080204" pitchFamily="34" charset="-128"/>
              </a:rPr>
            </a:br>
            <a:r>
              <a:rPr lang="en-US" altLang="en-US" sz="2400">
                <a:ea typeface="ＭＳ Ｐゴシック" panose="020B0600070205080204" pitchFamily="34" charset="-128"/>
              </a:rPr>
              <a:t>Multiplies EF and changes its direction</a:t>
            </a:r>
            <a:r>
              <a:rPr lang="en-US" altLang="en-US" sz="2000">
                <a:ea typeface="ＭＳ Ｐゴシック" panose="020B0600070205080204" pitchFamily="34" charset="-128"/>
              </a:rPr>
              <a:t> </a:t>
            </a:r>
            <a:br>
              <a:rPr lang="en-US" altLang="en-US" sz="2000">
                <a:ea typeface="ＭＳ Ｐゴシック" panose="020B0600070205080204" pitchFamily="34" charset="-128"/>
              </a:rPr>
            </a:br>
            <a:br>
              <a:rPr lang="en-US" altLang="en-US" sz="2000">
                <a:ea typeface="ＭＳ Ｐゴシック" panose="020B0600070205080204" pitchFamily="34" charset="-128"/>
              </a:rPr>
            </a:br>
            <a:r>
              <a:rPr lang="en-US" altLang="en-US" sz="2400">
                <a:ea typeface="ＭＳ Ｐゴシック" panose="020B0600070205080204" pitchFamily="34" charset="-128"/>
              </a:rPr>
              <a:t>The mechanical advantage of a lever is the ratio of the length of the lever on the applied force side of the fulcrum to the length of the lever on the resistance force side of the fulcrum.</a:t>
            </a:r>
          </a:p>
        </p:txBody>
      </p:sp>
      <p:pic>
        <p:nvPicPr>
          <p:cNvPr id="16387" name="Picture 3" descr="1stclass">
            <a:extLst>
              <a:ext uri="{FF2B5EF4-FFF2-40B4-BE49-F238E27FC236}">
                <a16:creationId xmlns:a16="http://schemas.microsoft.com/office/drawing/2014/main" id="{20DE0B9A-CCAA-4A13-BAEA-E1A16AD8CA37}"/>
              </a:ext>
            </a:extLst>
          </p:cNvPr>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a:xfrm>
            <a:off x="3276600" y="914400"/>
            <a:ext cx="5653088" cy="3019425"/>
          </a:xfrm>
          <a:noFill/>
        </p:spPr>
      </p:pic>
      <p:sp>
        <p:nvSpPr>
          <p:cNvPr id="16388" name="Text Box 4">
            <a:extLst>
              <a:ext uri="{FF2B5EF4-FFF2-40B4-BE49-F238E27FC236}">
                <a16:creationId xmlns:a16="http://schemas.microsoft.com/office/drawing/2014/main" id="{E9FC7B53-B424-493A-9194-601C7B5B1A5B}"/>
              </a:ext>
            </a:extLst>
          </p:cNvPr>
          <p:cNvSpPr txBox="1">
            <a:spLocks noChangeArrowheads="1"/>
          </p:cNvSpPr>
          <p:nvPr/>
        </p:nvSpPr>
        <p:spPr bwMode="auto">
          <a:xfrm>
            <a:off x="838200" y="152400"/>
            <a:ext cx="3203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FF00"/>
              </a:buClr>
              <a:buSzPct val="80000"/>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3600" b="1">
                <a:solidFill>
                  <a:schemeClr val="accent1"/>
                </a:solidFill>
                <a:latin typeface="Arial Narrow" panose="020B0606020202030204" pitchFamily="34" charset="0"/>
              </a:rPr>
              <a:t>First Class Lever</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87633BFC-24C7-4D11-BB99-E4B4FD4BD9CC}"/>
              </a:ext>
            </a:extLst>
          </p:cNvPr>
          <p:cNvSpPr>
            <a:spLocks noGrp="1" noChangeArrowheads="1"/>
          </p:cNvSpPr>
          <p:nvPr>
            <p:ph type="title"/>
          </p:nvPr>
        </p:nvSpPr>
        <p:spPr/>
        <p:txBody>
          <a:bodyPr/>
          <a:lstStyle/>
          <a:p>
            <a:pPr eaLnBrk="1" hangingPunct="1"/>
            <a:r>
              <a:rPr lang="en-US" altLang="en-US" u="sng" dirty="0">
                <a:latin typeface="Batang" panose="02030600000101010101" pitchFamily="18" charset="-127"/>
                <a:ea typeface="ＭＳ Ｐゴシック" panose="020B0600070205080204" pitchFamily="34" charset="-128"/>
              </a:rPr>
              <a:t>First Class Lever</a:t>
            </a:r>
          </a:p>
        </p:txBody>
      </p:sp>
      <p:sp>
        <p:nvSpPr>
          <p:cNvPr id="17411" name="Rectangle 3">
            <a:extLst>
              <a:ext uri="{FF2B5EF4-FFF2-40B4-BE49-F238E27FC236}">
                <a16:creationId xmlns:a16="http://schemas.microsoft.com/office/drawing/2014/main" id="{9F5FB84F-68B2-4D5D-96F3-68993DBDA81D}"/>
              </a:ext>
            </a:extLst>
          </p:cNvPr>
          <p:cNvSpPr>
            <a:spLocks noGrp="1" noChangeArrowheads="1"/>
          </p:cNvSpPr>
          <p:nvPr>
            <p:ph type="body" sz="half" idx="1"/>
          </p:nvPr>
        </p:nvSpPr>
        <p:spPr>
          <a:xfrm>
            <a:off x="1066800" y="1676400"/>
            <a:ext cx="4267200" cy="4114800"/>
          </a:xfrm>
        </p:spPr>
        <p:txBody>
          <a:bodyPr/>
          <a:lstStyle/>
          <a:p>
            <a:pPr eaLnBrk="1" hangingPunct="1">
              <a:lnSpc>
                <a:spcPct val="90000"/>
              </a:lnSpc>
              <a:buFont typeface="Wingdings" panose="05000000000000000000" pitchFamily="2" charset="2"/>
              <a:buNone/>
            </a:pPr>
            <a:r>
              <a:rPr lang="en-US" altLang="en-US" sz="2800">
                <a:latin typeface="Batang" panose="02030600000101010101" pitchFamily="18" charset="-127"/>
                <a:ea typeface="ＭＳ Ｐゴシック" panose="020B0600070205080204" pitchFamily="34" charset="-128"/>
              </a:rPr>
              <a:t>.</a:t>
            </a:r>
          </a:p>
          <a:p>
            <a:pPr lvl="1" eaLnBrk="1" hangingPunct="1">
              <a:lnSpc>
                <a:spcPct val="90000"/>
              </a:lnSpc>
            </a:pPr>
            <a:r>
              <a:rPr lang="en-US" altLang="en-US" sz="2400">
                <a:latin typeface="Batang" panose="02030600000101010101" pitchFamily="18" charset="-127"/>
                <a:ea typeface="ＭＳ Ｐゴシック" panose="020B0600070205080204" pitchFamily="34" charset="-128"/>
              </a:rPr>
              <a:t> </a:t>
            </a:r>
            <a:r>
              <a:rPr lang="en-US" altLang="en-US">
                <a:latin typeface="Batang" panose="02030600000101010101" pitchFamily="18" charset="-127"/>
                <a:ea typeface="ＭＳ Ｐゴシック" panose="020B0600070205080204" pitchFamily="34" charset="-128"/>
              </a:rPr>
              <a:t>Common examples of first-class levers include crowbars, scissors, pliers, tin snips and seesaws</a:t>
            </a:r>
            <a:r>
              <a:rPr lang="en-US" altLang="en-US" sz="2400">
                <a:latin typeface="Batang" panose="02030600000101010101" pitchFamily="18" charset="-127"/>
                <a:ea typeface="ＭＳ Ｐゴシック" panose="020B0600070205080204" pitchFamily="34" charset="-128"/>
              </a:rPr>
              <a:t>. </a:t>
            </a:r>
          </a:p>
          <a:p>
            <a:pPr eaLnBrk="1" hangingPunct="1">
              <a:lnSpc>
                <a:spcPct val="90000"/>
              </a:lnSpc>
              <a:buFont typeface="Wingdings" panose="05000000000000000000" pitchFamily="2" charset="2"/>
              <a:buNone/>
            </a:pPr>
            <a:endParaRPr lang="en-US" altLang="en-US" sz="2800">
              <a:latin typeface="Batang" panose="02030600000101010101" pitchFamily="18" charset="-127"/>
              <a:ea typeface="ＭＳ Ｐゴシック" panose="020B0600070205080204" pitchFamily="34" charset="-128"/>
            </a:endParaRPr>
          </a:p>
        </p:txBody>
      </p:sp>
      <p:graphicFrame>
        <p:nvGraphicFramePr>
          <p:cNvPr id="37892" name="Object 2">
            <a:extLst>
              <a:ext uri="{FF2B5EF4-FFF2-40B4-BE49-F238E27FC236}">
                <a16:creationId xmlns:a16="http://schemas.microsoft.com/office/drawing/2014/main" id="{4E72E3D4-1E61-4E15-9129-EC842843D52B}"/>
              </a:ext>
              <a:ext uri="{C183D7F6-B498-43B3-948B-1728B52AA6E4}">
                <adec:decorative xmlns:adec="http://schemas.microsoft.com/office/drawing/2017/decorative" val="1"/>
              </a:ext>
            </a:extLst>
          </p:cNvPr>
          <p:cNvGraphicFramePr>
            <a:graphicFrameLocks noGrp="1" noChangeAspect="1"/>
          </p:cNvGraphicFramePr>
          <p:nvPr>
            <p:ph sz="quarter" idx="2"/>
            <p:extLst>
              <p:ext uri="{D42A27DB-BD31-4B8C-83A1-F6EECF244321}">
                <p14:modId xmlns:p14="http://schemas.microsoft.com/office/powerpoint/2010/main" val="1612332563"/>
              </p:ext>
            </p:extLst>
          </p:nvPr>
        </p:nvGraphicFramePr>
        <p:xfrm>
          <a:off x="6400800" y="1676400"/>
          <a:ext cx="1690688" cy="1901825"/>
        </p:xfrm>
        <a:graphic>
          <a:graphicData uri="http://schemas.openxmlformats.org/presentationml/2006/ole">
            <mc:AlternateContent xmlns:mc="http://schemas.openxmlformats.org/markup-compatibility/2006">
              <mc:Choice xmlns:v="urn:schemas-microsoft-com:vml" Requires="v">
                <p:oleObj spid="_x0000_s17419" name="ClipArt" r:id="rId3" imgW="1690726" imgH="1901952" progId="MS_ClipArt_Gallery.2">
                  <p:embed/>
                </p:oleObj>
              </mc:Choice>
              <mc:Fallback>
                <p:oleObj name="ClipArt" r:id="rId3" imgW="1690726" imgH="1901952" progId="MS_ClipArt_Gallery.2">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676400"/>
                        <a:ext cx="1690688" cy="190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7894" name="Object 3">
            <a:extLst>
              <a:ext uri="{FF2B5EF4-FFF2-40B4-BE49-F238E27FC236}">
                <a16:creationId xmlns:a16="http://schemas.microsoft.com/office/drawing/2014/main" id="{FBF90C75-B90F-49C1-BDE8-9D4EE508DB2B}"/>
              </a:ext>
              <a:ext uri="{C183D7F6-B498-43B3-948B-1728B52AA6E4}">
                <adec:decorative xmlns:adec="http://schemas.microsoft.com/office/drawing/2017/decorative" val="1"/>
              </a:ext>
            </a:extLst>
          </p:cNvPr>
          <p:cNvGraphicFramePr>
            <a:graphicFrameLocks noGrp="1" noChangeAspect="1"/>
          </p:cNvGraphicFramePr>
          <p:nvPr>
            <p:ph sz="quarter" idx="3"/>
            <p:extLst>
              <p:ext uri="{D42A27DB-BD31-4B8C-83A1-F6EECF244321}">
                <p14:modId xmlns:p14="http://schemas.microsoft.com/office/powerpoint/2010/main" val="52632665"/>
              </p:ext>
            </p:extLst>
          </p:nvPr>
        </p:nvGraphicFramePr>
        <p:xfrm>
          <a:off x="6324600" y="4038600"/>
          <a:ext cx="2441575" cy="1981200"/>
        </p:xfrm>
        <a:graphic>
          <a:graphicData uri="http://schemas.openxmlformats.org/presentationml/2006/ole">
            <mc:AlternateContent xmlns:mc="http://schemas.openxmlformats.org/markup-compatibility/2006">
              <mc:Choice xmlns:v="urn:schemas-microsoft-com:vml" Requires="v">
                <p:oleObj spid="_x0000_s17420" name="ClipArt" r:id="rId5" imgW="4576572" imgH="3713378" progId="MS_ClipArt_Gallery.2">
                  <p:embed/>
                </p:oleObj>
              </mc:Choice>
              <mc:Fallback>
                <p:oleObj name="ClipArt" r:id="rId5" imgW="4576572" imgH="3713378" progId="MS_ClipArt_Gallery.2">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4038600"/>
                        <a:ext cx="2441575" cy="1981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37896" name="Picture 8">
            <a:extLst>
              <a:ext uri="{FF2B5EF4-FFF2-40B4-BE49-F238E27FC236}">
                <a16:creationId xmlns:a16="http://schemas.microsoft.com/office/drawing/2014/main" id="{269BECDF-10FD-4E77-95AC-0DD4E0DDEC09}"/>
              </a:ext>
              <a:ext uri="{C183D7F6-B498-43B3-948B-1728B52AA6E4}">
                <adec:decorative xmlns:adec="http://schemas.microsoft.com/office/drawing/2017/decorative" val="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28800" y="4922838"/>
            <a:ext cx="2228850" cy="161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1000"/>
                                  </p:stCondLst>
                                  <p:childTnLst>
                                    <p:set>
                                      <p:cBhvr>
                                        <p:cTn id="6" dur="1" fill="hold">
                                          <p:stCondLst>
                                            <p:cond delay="0"/>
                                          </p:stCondLst>
                                        </p:cTn>
                                        <p:tgtEl>
                                          <p:spTgt spid="37894"/>
                                        </p:tgtEl>
                                        <p:attrNameLst>
                                          <p:attrName>style.visibility</p:attrName>
                                        </p:attrNameLst>
                                      </p:cBhvr>
                                      <p:to>
                                        <p:strVal val="visible"/>
                                      </p:to>
                                    </p:set>
                                    <p:animEffect transition="in" filter="box(out)">
                                      <p:cBhvr>
                                        <p:cTn id="7" dur="500"/>
                                        <p:tgtEl>
                                          <p:spTgt spid="37894"/>
                                        </p:tgtEl>
                                      </p:cBhvr>
                                    </p:animEffect>
                                  </p:childTnLst>
                                </p:cTn>
                              </p:par>
                            </p:childTnLst>
                          </p:cTn>
                        </p:par>
                        <p:par>
                          <p:cTn id="8" fill="hold" nodeType="afterGroup">
                            <p:stCondLst>
                              <p:cond delay="1500"/>
                            </p:stCondLst>
                            <p:childTnLst>
                              <p:par>
                                <p:cTn id="9" presetID="4" presetClass="entr" presetSubtype="16" fill="hold" nodeType="afterEffect">
                                  <p:stCondLst>
                                    <p:cond delay="500"/>
                                  </p:stCondLst>
                                  <p:childTnLst>
                                    <p:set>
                                      <p:cBhvr>
                                        <p:cTn id="10" dur="1" fill="hold">
                                          <p:stCondLst>
                                            <p:cond delay="0"/>
                                          </p:stCondLst>
                                        </p:cTn>
                                        <p:tgtEl>
                                          <p:spTgt spid="37896"/>
                                        </p:tgtEl>
                                        <p:attrNameLst>
                                          <p:attrName>style.visibility</p:attrName>
                                        </p:attrNameLst>
                                      </p:cBhvr>
                                      <p:to>
                                        <p:strVal val="visible"/>
                                      </p:to>
                                    </p:set>
                                    <p:animEffect transition="in" filter="box(in)">
                                      <p:cBhvr>
                                        <p:cTn id="11" dur="500"/>
                                        <p:tgtEl>
                                          <p:spTgt spid="37896"/>
                                        </p:tgtEl>
                                      </p:cBhvr>
                                    </p:animEffect>
                                  </p:childTnLst>
                                </p:cTn>
                              </p:par>
                            </p:childTnLst>
                          </p:cTn>
                        </p:par>
                        <p:par>
                          <p:cTn id="12" fill="hold" nodeType="afterGroup">
                            <p:stCondLst>
                              <p:cond delay="2500"/>
                            </p:stCondLst>
                            <p:childTnLst>
                              <p:par>
                                <p:cTn id="13" presetID="10" presetClass="entr" presetSubtype="0" fill="hold" nodeType="afterEffect">
                                  <p:stCondLst>
                                    <p:cond delay="0"/>
                                  </p:stCondLst>
                                  <p:childTnLst>
                                    <p:set>
                                      <p:cBhvr>
                                        <p:cTn id="14" dur="1" fill="hold">
                                          <p:stCondLst>
                                            <p:cond delay="0"/>
                                          </p:stCondLst>
                                        </p:cTn>
                                        <p:tgtEl>
                                          <p:spTgt spid="37892"/>
                                        </p:tgtEl>
                                        <p:attrNameLst>
                                          <p:attrName>style.visibility</p:attrName>
                                        </p:attrNameLst>
                                      </p:cBhvr>
                                      <p:to>
                                        <p:strVal val="visible"/>
                                      </p:to>
                                    </p:set>
                                    <p:animEffect transition="in" filter="fade">
                                      <p:cBhvr>
                                        <p:cTn id="15" dur="2000"/>
                                        <p:tgtEl>
                                          <p:spTgt spid="37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2A4CAC28-A278-4377-913E-82A03CB93577}"/>
              </a:ext>
            </a:extLst>
          </p:cNvPr>
          <p:cNvSpPr>
            <a:spLocks noGrp="1" noChangeArrowheads="1"/>
          </p:cNvSpPr>
          <p:nvPr>
            <p:ph type="title"/>
          </p:nvPr>
        </p:nvSpPr>
        <p:spPr>
          <a:xfrm>
            <a:off x="533400" y="3657600"/>
            <a:ext cx="8229600" cy="3581400"/>
          </a:xfrm>
        </p:spPr>
        <p:txBody>
          <a:bodyPr/>
          <a:lstStyle/>
          <a:p>
            <a:pPr eaLnBrk="1" hangingPunct="1"/>
            <a:r>
              <a:rPr lang="en-US" altLang="en-US" sz="2400" dirty="0">
                <a:ea typeface="ＭＳ Ｐゴシック" panose="020B0600070205080204" pitchFamily="34" charset="-128"/>
              </a:rPr>
              <a:t>RF (load) is between fulcrum and EF </a:t>
            </a:r>
            <a:br>
              <a:rPr lang="en-US" altLang="en-US" sz="2400" dirty="0">
                <a:ea typeface="ＭＳ Ｐゴシック" panose="020B0600070205080204" pitchFamily="34" charset="-128"/>
              </a:rPr>
            </a:br>
            <a:r>
              <a:rPr lang="en-US" altLang="en-US" sz="2400" b="1" dirty="0">
                <a:ea typeface="ＭＳ Ｐゴシック" panose="020B0600070205080204" pitchFamily="34" charset="-128"/>
              </a:rPr>
              <a:t>Effort moves farther than Resistance.</a:t>
            </a:r>
            <a:r>
              <a:rPr lang="en-US" altLang="en-US" sz="2400" dirty="0">
                <a:ea typeface="ＭＳ Ｐゴシック" panose="020B0600070205080204" pitchFamily="34" charset="-128"/>
              </a:rPr>
              <a:t> </a:t>
            </a:r>
            <a:br>
              <a:rPr lang="en-US" altLang="en-US" sz="2400" dirty="0">
                <a:ea typeface="ＭＳ Ｐゴシック" panose="020B0600070205080204" pitchFamily="34" charset="-128"/>
              </a:rPr>
            </a:br>
            <a:r>
              <a:rPr lang="en-US" altLang="en-US" sz="2400" dirty="0">
                <a:ea typeface="ＭＳ Ｐゴシック" panose="020B0600070205080204" pitchFamily="34" charset="-128"/>
              </a:rPr>
              <a:t>Multiplies EF, but does not change its direction</a:t>
            </a:r>
            <a:r>
              <a:rPr lang="en-US" altLang="en-US" sz="4000" dirty="0">
                <a:ea typeface="ＭＳ Ｐゴシック" panose="020B0600070205080204" pitchFamily="34" charset="-128"/>
              </a:rPr>
              <a:t> </a:t>
            </a:r>
            <a:br>
              <a:rPr lang="en-US" altLang="en-US" sz="4000" dirty="0">
                <a:ea typeface="ＭＳ Ｐゴシック" panose="020B0600070205080204" pitchFamily="34" charset="-128"/>
              </a:rPr>
            </a:br>
            <a:r>
              <a:rPr lang="en-US" altLang="en-US" sz="4000" dirty="0">
                <a:ea typeface="ＭＳ Ｐゴシック" panose="020B0600070205080204" pitchFamily="34" charset="-128"/>
              </a:rPr>
              <a:t> </a:t>
            </a:r>
            <a:r>
              <a:rPr lang="en-US" altLang="en-US" sz="2400" dirty="0">
                <a:ea typeface="ＭＳ Ｐゴシック" panose="020B0600070205080204" pitchFamily="34" charset="-128"/>
              </a:rPr>
              <a:t>The mechanical advantage of a lever is the ratio of the distance from the applied force to the fulcrum to the distance from the resistance force to the fulcrum.</a:t>
            </a:r>
            <a:br>
              <a:rPr lang="en-US" altLang="en-US" sz="2400" dirty="0">
                <a:ea typeface="ＭＳ Ｐゴシック" panose="020B0600070205080204" pitchFamily="34" charset="-128"/>
              </a:rPr>
            </a:br>
            <a:br>
              <a:rPr lang="en-US" altLang="en-US" sz="2400" dirty="0">
                <a:ea typeface="ＭＳ Ｐゴシック" panose="020B0600070205080204" pitchFamily="34" charset="-128"/>
              </a:rPr>
            </a:br>
            <a:endParaRPr lang="en-US" altLang="en-US" sz="2400" dirty="0">
              <a:ea typeface="ＭＳ Ｐゴシック" panose="020B0600070205080204" pitchFamily="34" charset="-128"/>
            </a:endParaRPr>
          </a:p>
        </p:txBody>
      </p:sp>
      <p:pic>
        <p:nvPicPr>
          <p:cNvPr id="18435" name="Picture 3">
            <a:extLst>
              <a:ext uri="{FF2B5EF4-FFF2-40B4-BE49-F238E27FC236}">
                <a16:creationId xmlns:a16="http://schemas.microsoft.com/office/drawing/2014/main" id="{95C18CE3-0204-4C4C-B6A4-C774B889CD8E}"/>
              </a:ext>
              <a:ext uri="{C183D7F6-B498-43B3-948B-1728B52AA6E4}">
                <adec:decorative xmlns:adec="http://schemas.microsoft.com/office/drawing/2017/decorative" val="1"/>
              </a:ext>
            </a:extLst>
          </p:cNvPr>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a:xfrm>
            <a:off x="2362200" y="990600"/>
            <a:ext cx="6538913" cy="2813050"/>
          </a:xfrm>
          <a:noFill/>
        </p:spPr>
      </p:pic>
      <p:sp>
        <p:nvSpPr>
          <p:cNvPr id="18436" name="Text Box 4">
            <a:extLst>
              <a:ext uri="{FF2B5EF4-FFF2-40B4-BE49-F238E27FC236}">
                <a16:creationId xmlns:a16="http://schemas.microsoft.com/office/drawing/2014/main" id="{7EEFE206-42DF-449A-9BA7-EBEE527C4C00}"/>
              </a:ext>
              <a:ext uri="{C183D7F6-B498-43B3-948B-1728B52AA6E4}">
                <adec:decorative xmlns:adec="http://schemas.microsoft.com/office/drawing/2017/decorative" val="1"/>
              </a:ext>
            </a:extLst>
          </p:cNvPr>
          <p:cNvSpPr txBox="1">
            <a:spLocks noChangeArrowheads="1"/>
          </p:cNvSpPr>
          <p:nvPr/>
        </p:nvSpPr>
        <p:spPr bwMode="auto">
          <a:xfrm>
            <a:off x="1050925" y="14288"/>
            <a:ext cx="71786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FF00"/>
              </a:buClr>
              <a:buSzPct val="80000"/>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endParaRPr lang="en-US" altLang="en-US" b="1">
              <a:solidFill>
                <a:schemeClr val="accent1"/>
              </a:solidFill>
              <a:latin typeface="Arial Narrow" panose="020B0606020202030204" pitchFamily="34" charset="0"/>
            </a:endParaRPr>
          </a:p>
        </p:txBody>
      </p:sp>
      <p:sp>
        <p:nvSpPr>
          <p:cNvPr id="18437" name="Text Box 5">
            <a:extLst>
              <a:ext uri="{FF2B5EF4-FFF2-40B4-BE49-F238E27FC236}">
                <a16:creationId xmlns:a16="http://schemas.microsoft.com/office/drawing/2014/main" id="{0B3AADBD-6EEB-4565-8A40-0526303106D8}"/>
              </a:ext>
              <a:ext uri="{C183D7F6-B498-43B3-948B-1728B52AA6E4}">
                <adec:decorative xmlns:adec="http://schemas.microsoft.com/office/drawing/2017/decorative" val="1"/>
              </a:ext>
            </a:extLst>
          </p:cNvPr>
          <p:cNvSpPr txBox="1">
            <a:spLocks noChangeArrowheads="1"/>
          </p:cNvSpPr>
          <p:nvPr/>
        </p:nvSpPr>
        <p:spPr bwMode="auto">
          <a:xfrm>
            <a:off x="1219200" y="228600"/>
            <a:ext cx="48545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FF00"/>
              </a:buClr>
              <a:buSzPct val="80000"/>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ClrTx/>
              <a:buSzTx/>
              <a:buFontTx/>
              <a:buNone/>
            </a:pPr>
            <a:r>
              <a:rPr lang="en-US" altLang="en-US" sz="4400" b="1">
                <a:solidFill>
                  <a:schemeClr val="accent1"/>
                </a:solidFill>
                <a:latin typeface="Arial Narrow" panose="020B0606020202030204" pitchFamily="34" charset="0"/>
              </a:rPr>
              <a:t>Second Class</a:t>
            </a:r>
            <a:r>
              <a:rPr lang="en-US" altLang="en-US" sz="4400" b="1">
                <a:latin typeface="Arial Narrow" panose="020B0606020202030204" pitchFamily="34" charset="0"/>
              </a:rPr>
              <a:t> </a:t>
            </a:r>
            <a:r>
              <a:rPr lang="en-US" altLang="en-US" sz="4400" b="1">
                <a:solidFill>
                  <a:schemeClr val="accent1"/>
                </a:solidFill>
                <a:latin typeface="Arial Narrow" panose="020B0606020202030204" pitchFamily="34" charset="0"/>
              </a:rPr>
              <a:t>Lever</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AE18FBBD-FBDA-48AC-A5A9-66CE23B602CF}"/>
              </a:ext>
            </a:extLst>
          </p:cNvPr>
          <p:cNvSpPr>
            <a:spLocks noGrp="1" noChangeArrowheads="1"/>
          </p:cNvSpPr>
          <p:nvPr>
            <p:ph type="title"/>
          </p:nvPr>
        </p:nvSpPr>
        <p:spPr/>
        <p:txBody>
          <a:bodyPr/>
          <a:lstStyle/>
          <a:p>
            <a:pPr eaLnBrk="1" hangingPunct="1"/>
            <a:r>
              <a:rPr lang="en-US" altLang="en-US" u="sng">
                <a:latin typeface="Batang" panose="02030600000101010101" pitchFamily="18" charset="-127"/>
                <a:ea typeface="ＭＳ Ｐゴシック" panose="020B0600070205080204" pitchFamily="34" charset="-128"/>
              </a:rPr>
              <a:t>Second Class Lever</a:t>
            </a:r>
          </a:p>
        </p:txBody>
      </p:sp>
      <p:sp>
        <p:nvSpPr>
          <p:cNvPr id="19459" name="Rectangle 3">
            <a:extLst>
              <a:ext uri="{FF2B5EF4-FFF2-40B4-BE49-F238E27FC236}">
                <a16:creationId xmlns:a16="http://schemas.microsoft.com/office/drawing/2014/main" id="{C3D60BA3-0654-4891-9640-14EB2458E9D9}"/>
              </a:ext>
            </a:extLst>
          </p:cNvPr>
          <p:cNvSpPr>
            <a:spLocks noGrp="1" noChangeArrowheads="1"/>
          </p:cNvSpPr>
          <p:nvPr>
            <p:ph type="body" idx="1"/>
          </p:nvPr>
        </p:nvSpPr>
        <p:spPr>
          <a:xfrm>
            <a:off x="838200" y="1676400"/>
            <a:ext cx="3581400" cy="4114800"/>
          </a:xfrm>
        </p:spPr>
        <p:txBody>
          <a:bodyPr/>
          <a:lstStyle/>
          <a:p>
            <a:pPr eaLnBrk="1" hangingPunct="1"/>
            <a:r>
              <a:rPr lang="en-US" altLang="en-US">
                <a:latin typeface="Batang" panose="02030600000101010101" pitchFamily="18" charset="-127"/>
                <a:ea typeface="ＭＳ Ｐゴシック" panose="020B0600070205080204" pitchFamily="34" charset="-128"/>
              </a:rPr>
              <a:t>Examples of second-class levers include nut crackers, wheel barrows, doors, and bottle openers.</a:t>
            </a:r>
            <a:endParaRPr lang="en-US" altLang="en-US">
              <a:latin typeface="Monaco" pitchFamily="-107" charset="0"/>
              <a:ea typeface="ＭＳ Ｐゴシック" panose="020B0600070205080204" pitchFamily="34" charset="-128"/>
            </a:endParaRPr>
          </a:p>
        </p:txBody>
      </p:sp>
      <p:pic>
        <p:nvPicPr>
          <p:cNvPr id="39940" name="Picture 4" descr="j0290782">
            <a:extLst>
              <a:ext uri="{FF2B5EF4-FFF2-40B4-BE49-F238E27FC236}">
                <a16:creationId xmlns:a16="http://schemas.microsoft.com/office/drawing/2014/main" id="{8876416A-69D1-477E-8F50-8BACF358A9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600200"/>
            <a:ext cx="2119313"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5" descr="picture of wheel barrow">
            <a:extLst>
              <a:ext uri="{FF2B5EF4-FFF2-40B4-BE49-F238E27FC236}">
                <a16:creationId xmlns:a16="http://schemas.microsoft.com/office/drawing/2014/main" id="{231D797C-90AB-454F-95EF-C7D7A36549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4191000"/>
            <a:ext cx="4667250"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39940"/>
                                        </p:tgtEl>
                                        <p:attrNameLst>
                                          <p:attrName>style.visibility</p:attrName>
                                        </p:attrNameLst>
                                      </p:cBhvr>
                                      <p:to>
                                        <p:strVal val="visible"/>
                                      </p:to>
                                    </p:set>
                                    <p:animEffect transition="in" filter="checkerboard(across)">
                                      <p:cBhvr>
                                        <p:cTn id="7" dur="500"/>
                                        <p:tgtEl>
                                          <p:spTgt spid="39940"/>
                                        </p:tgtEl>
                                      </p:cBhvr>
                                    </p:animEffect>
                                  </p:childTnLst>
                                </p:cTn>
                              </p:par>
                            </p:childTnLst>
                          </p:cTn>
                        </p:par>
                        <p:par>
                          <p:cTn id="8" fill="hold" nodeType="afterGroup">
                            <p:stCondLst>
                              <p:cond delay="500"/>
                            </p:stCondLst>
                            <p:childTnLst>
                              <p:par>
                                <p:cTn id="9" presetID="8" presetClass="entr" presetSubtype="16" fill="hold" nodeType="afterEffect">
                                  <p:stCondLst>
                                    <p:cond delay="0"/>
                                  </p:stCondLst>
                                  <p:childTnLst>
                                    <p:set>
                                      <p:cBhvr>
                                        <p:cTn id="10" dur="1" fill="hold">
                                          <p:stCondLst>
                                            <p:cond delay="0"/>
                                          </p:stCondLst>
                                        </p:cTn>
                                        <p:tgtEl>
                                          <p:spTgt spid="39941"/>
                                        </p:tgtEl>
                                        <p:attrNameLst>
                                          <p:attrName>style.visibility</p:attrName>
                                        </p:attrNameLst>
                                      </p:cBhvr>
                                      <p:to>
                                        <p:strVal val="visible"/>
                                      </p:to>
                                    </p:set>
                                    <p:animEffect transition="in" filter="diamond(in)">
                                      <p:cBhvr>
                                        <p:cTn id="11" dur="2000"/>
                                        <p:tgtEl>
                                          <p:spTgt spid="399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CFEA5DDB-8CD6-47CD-95C4-11374BC1D464}"/>
              </a:ext>
            </a:extLst>
          </p:cNvPr>
          <p:cNvSpPr>
            <a:spLocks noGrp="1" noChangeArrowheads="1"/>
          </p:cNvSpPr>
          <p:nvPr>
            <p:ph type="title"/>
          </p:nvPr>
        </p:nvSpPr>
        <p:spPr>
          <a:xfrm>
            <a:off x="762000" y="3276600"/>
            <a:ext cx="8153400" cy="3962400"/>
          </a:xfrm>
        </p:spPr>
        <p:txBody>
          <a:bodyPr/>
          <a:lstStyle/>
          <a:p>
            <a:pPr eaLnBrk="1" hangingPunct="1"/>
            <a:r>
              <a:rPr lang="en-US" altLang="en-US" sz="2400">
                <a:ea typeface="ＭＳ Ｐゴシック" panose="020B0600070205080204" pitchFamily="34" charset="-128"/>
              </a:rPr>
              <a:t>EF is between fulcrum and RF (load) </a:t>
            </a:r>
            <a:br>
              <a:rPr lang="en-US" altLang="en-US" sz="2400">
                <a:ea typeface="ＭＳ Ｐゴシック" panose="020B0600070205080204" pitchFamily="34" charset="-128"/>
              </a:rPr>
            </a:br>
            <a:r>
              <a:rPr lang="en-US" altLang="en-US" sz="2400">
                <a:ea typeface="ＭＳ Ｐゴシック" panose="020B0600070205080204" pitchFamily="34" charset="-128"/>
              </a:rPr>
              <a:t>Does not multiply force </a:t>
            </a:r>
            <a:br>
              <a:rPr lang="en-US" altLang="en-US" sz="2400">
                <a:ea typeface="ＭＳ Ｐゴシック" panose="020B0600070205080204" pitchFamily="34" charset="-128"/>
              </a:rPr>
            </a:br>
            <a:r>
              <a:rPr lang="en-US" altLang="en-US" sz="2400" b="1">
                <a:ea typeface="ＭＳ Ｐゴシック" panose="020B0600070205080204" pitchFamily="34" charset="-128"/>
              </a:rPr>
              <a:t>Resistance moves farther than Effort.</a:t>
            </a:r>
            <a:r>
              <a:rPr lang="en-US" altLang="en-US" sz="2400">
                <a:ea typeface="ＭＳ Ｐゴシック" panose="020B0600070205080204" pitchFamily="34" charset="-128"/>
              </a:rPr>
              <a:t> </a:t>
            </a:r>
            <a:br>
              <a:rPr lang="en-US" altLang="en-US" sz="2400">
                <a:ea typeface="ＭＳ Ｐゴシック" panose="020B0600070205080204" pitchFamily="34" charset="-128"/>
              </a:rPr>
            </a:br>
            <a:r>
              <a:rPr lang="en-US" altLang="en-US" sz="2400">
                <a:ea typeface="ＭＳ Ｐゴシック" panose="020B0600070205080204" pitchFamily="34" charset="-128"/>
              </a:rPr>
              <a:t>Multiplies the distance the effort force travels</a:t>
            </a:r>
            <a:br>
              <a:rPr lang="en-US" altLang="en-US" sz="2400">
                <a:ea typeface="ＭＳ Ｐゴシック" panose="020B0600070205080204" pitchFamily="34" charset="-128"/>
              </a:rPr>
            </a:br>
            <a:r>
              <a:rPr lang="en-US" altLang="en-US" sz="4000">
                <a:ea typeface="ＭＳ Ｐゴシック" panose="020B0600070205080204" pitchFamily="34" charset="-128"/>
              </a:rPr>
              <a:t> </a:t>
            </a:r>
            <a:r>
              <a:rPr lang="en-US" altLang="en-US" sz="2400">
                <a:ea typeface="ＭＳ Ｐゴシック" panose="020B0600070205080204" pitchFamily="34" charset="-128"/>
              </a:rPr>
              <a:t>The mechanical advantage of a lever is the ratio of the distance from the applied force to the fulcrum to the distance of the resistance force to the fulcrum</a:t>
            </a:r>
            <a:br>
              <a:rPr lang="en-US" altLang="en-US" sz="2400">
                <a:ea typeface="ＭＳ Ｐゴシック" panose="020B0600070205080204" pitchFamily="34" charset="-128"/>
              </a:rPr>
            </a:br>
            <a:br>
              <a:rPr lang="en-US" altLang="en-US" sz="2400">
                <a:ea typeface="ＭＳ Ｐゴシック" panose="020B0600070205080204" pitchFamily="34" charset="-128"/>
              </a:rPr>
            </a:br>
            <a:endParaRPr lang="en-US" altLang="en-US" sz="2400">
              <a:ea typeface="ＭＳ Ｐゴシック" panose="020B0600070205080204" pitchFamily="34" charset="-128"/>
            </a:endParaRPr>
          </a:p>
        </p:txBody>
      </p:sp>
      <p:pic>
        <p:nvPicPr>
          <p:cNvPr id="20483" name="Picture 3" descr="3rdclass">
            <a:extLst>
              <a:ext uri="{FF2B5EF4-FFF2-40B4-BE49-F238E27FC236}">
                <a16:creationId xmlns:a16="http://schemas.microsoft.com/office/drawing/2014/main" id="{317D0C55-5816-467B-85F2-1415222214FA}"/>
              </a:ext>
            </a:extLst>
          </p:cNvPr>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a:xfrm>
            <a:off x="1828800" y="990600"/>
            <a:ext cx="6858000" cy="3006725"/>
          </a:xfrm>
          <a:noFill/>
        </p:spPr>
      </p:pic>
      <p:sp>
        <p:nvSpPr>
          <p:cNvPr id="20484" name="Text Box 4">
            <a:extLst>
              <a:ext uri="{FF2B5EF4-FFF2-40B4-BE49-F238E27FC236}">
                <a16:creationId xmlns:a16="http://schemas.microsoft.com/office/drawing/2014/main" id="{0A0E50C6-52FE-4C12-AD2A-8CA223A1340E}"/>
              </a:ext>
            </a:extLst>
          </p:cNvPr>
          <p:cNvSpPr txBox="1">
            <a:spLocks noChangeArrowheads="1"/>
          </p:cNvSpPr>
          <p:nvPr/>
        </p:nvSpPr>
        <p:spPr bwMode="auto">
          <a:xfrm>
            <a:off x="1295400" y="228600"/>
            <a:ext cx="40290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FF00"/>
              </a:buClr>
              <a:buSzPct val="80000"/>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4400" b="1">
                <a:solidFill>
                  <a:schemeClr val="accent1"/>
                </a:solidFill>
                <a:latin typeface="Arial Narrow" panose="020B0606020202030204" pitchFamily="34" charset="0"/>
              </a:rPr>
              <a:t>Third Class Lever</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6DC4D92F-502A-4C33-8353-0F301A476141}"/>
              </a:ext>
            </a:extLst>
          </p:cNvPr>
          <p:cNvSpPr>
            <a:spLocks noGrp="1" noChangeArrowheads="1"/>
          </p:cNvSpPr>
          <p:nvPr>
            <p:ph type="title"/>
          </p:nvPr>
        </p:nvSpPr>
        <p:spPr/>
        <p:txBody>
          <a:bodyPr/>
          <a:lstStyle/>
          <a:p>
            <a:pPr eaLnBrk="1" hangingPunct="1"/>
            <a:r>
              <a:rPr lang="en-US" altLang="en-US" b="1">
                <a:latin typeface="Batang" panose="02030600000101010101" pitchFamily="18" charset="-127"/>
                <a:ea typeface="ＭＳ Ｐゴシック" panose="020B0600070205080204" pitchFamily="34" charset="-128"/>
              </a:rPr>
              <a:t>Third Class Lever</a:t>
            </a:r>
          </a:p>
        </p:txBody>
      </p:sp>
      <p:sp>
        <p:nvSpPr>
          <p:cNvPr id="21507" name="Rectangle 3">
            <a:extLst>
              <a:ext uri="{FF2B5EF4-FFF2-40B4-BE49-F238E27FC236}">
                <a16:creationId xmlns:a16="http://schemas.microsoft.com/office/drawing/2014/main" id="{C0439F92-0171-41FC-BCA4-22F2BFA8A14E}"/>
              </a:ext>
            </a:extLst>
          </p:cNvPr>
          <p:cNvSpPr>
            <a:spLocks noGrp="1" noChangeArrowheads="1"/>
          </p:cNvSpPr>
          <p:nvPr>
            <p:ph type="body" idx="1"/>
          </p:nvPr>
        </p:nvSpPr>
        <p:spPr>
          <a:xfrm>
            <a:off x="990600" y="1676400"/>
            <a:ext cx="3352800" cy="4114800"/>
          </a:xfrm>
        </p:spPr>
        <p:txBody>
          <a:bodyPr/>
          <a:lstStyle/>
          <a:p>
            <a:pPr eaLnBrk="1" hangingPunct="1"/>
            <a:r>
              <a:rPr lang="en-US" altLang="en-US">
                <a:latin typeface="Batang" panose="02030600000101010101" pitchFamily="18" charset="-127"/>
                <a:ea typeface="ＭＳ Ｐゴシック" panose="020B0600070205080204" pitchFamily="34" charset="-128"/>
              </a:rPr>
              <a:t>Examples of third-class levers include tweezers, arm hammers, and shovels.</a:t>
            </a:r>
          </a:p>
        </p:txBody>
      </p:sp>
      <p:pic>
        <p:nvPicPr>
          <p:cNvPr id="21508" name="Picture 4" descr="hammer (lever)">
            <a:extLst>
              <a:ext uri="{FF2B5EF4-FFF2-40B4-BE49-F238E27FC236}">
                <a16:creationId xmlns:a16="http://schemas.microsoft.com/office/drawing/2014/main" id="{3663D5FD-07FC-4ED9-B663-578BA914E7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4953000"/>
            <a:ext cx="238125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6" descr="picture of arm as a lever">
            <a:extLst>
              <a:ext uri="{FF2B5EF4-FFF2-40B4-BE49-F238E27FC236}">
                <a16:creationId xmlns:a16="http://schemas.microsoft.com/office/drawing/2014/main" id="{59A15FFC-843B-407E-899C-5AB1D6214C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22098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9406E896-5B58-4E87-B395-88FEAE36B794}"/>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Pulleys</a:t>
            </a:r>
          </a:p>
        </p:txBody>
      </p:sp>
      <p:sp>
        <p:nvSpPr>
          <p:cNvPr id="22531" name="Rectangle 3">
            <a:extLst>
              <a:ext uri="{FF2B5EF4-FFF2-40B4-BE49-F238E27FC236}">
                <a16:creationId xmlns:a16="http://schemas.microsoft.com/office/drawing/2014/main" id="{4DB44EF0-FD52-4437-8853-3818D0F127F2}"/>
              </a:ext>
            </a:extLst>
          </p:cNvPr>
          <p:cNvSpPr>
            <a:spLocks noGrp="1" noChangeArrowheads="1"/>
          </p:cNvSpPr>
          <p:nvPr>
            <p:ph type="body" sz="half" idx="1"/>
          </p:nvPr>
        </p:nvSpPr>
        <p:spPr/>
        <p:txBody>
          <a:bodyPr/>
          <a:lstStyle/>
          <a:p>
            <a:pPr eaLnBrk="1" hangingPunct="1"/>
            <a:r>
              <a:rPr lang="en-US" altLang="en-US" sz="2800">
                <a:ea typeface="ＭＳ Ｐゴシック" panose="020B0600070205080204" pitchFamily="34" charset="-128"/>
              </a:rPr>
              <a:t>Pulley are wheels and axles with a groove around the outside</a:t>
            </a:r>
          </a:p>
          <a:p>
            <a:pPr eaLnBrk="1" hangingPunct="1"/>
            <a:r>
              <a:rPr lang="en-US" altLang="en-US" sz="2800">
                <a:ea typeface="ＭＳ Ｐゴシック" panose="020B0600070205080204" pitchFamily="34" charset="-128"/>
              </a:rPr>
              <a:t>A pulley needs a rope, chain or belt around the groove to make it do work</a:t>
            </a:r>
          </a:p>
        </p:txBody>
      </p:sp>
      <p:pic>
        <p:nvPicPr>
          <p:cNvPr id="22532" name="Picture 4" descr="pulley">
            <a:extLst>
              <a:ext uri="{FF2B5EF4-FFF2-40B4-BE49-F238E27FC236}">
                <a16:creationId xmlns:a16="http://schemas.microsoft.com/office/drawing/2014/main" id="{73115118-0C88-4966-AB53-7250776589ED}"/>
              </a:ext>
            </a:extLst>
          </p:cNvPr>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5105400" y="457200"/>
            <a:ext cx="3810000" cy="2855913"/>
          </a:xfrm>
          <a:noFill/>
        </p:spPr>
      </p:pic>
      <p:pic>
        <p:nvPicPr>
          <p:cNvPr id="22533" name="Picture 5" descr="mystic%20pulley%20system">
            <a:extLst>
              <a:ext uri="{FF2B5EF4-FFF2-40B4-BE49-F238E27FC236}">
                <a16:creationId xmlns:a16="http://schemas.microsoft.com/office/drawing/2014/main" id="{0790F79B-0402-4CC0-9FBA-D6DE7162FF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8600" y="3276600"/>
            <a:ext cx="23876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5A31BF4A-B812-4A3C-9A44-B0CD76CC5F89}"/>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Diagrams of Pulleys</a:t>
            </a:r>
          </a:p>
        </p:txBody>
      </p:sp>
      <p:sp>
        <p:nvSpPr>
          <p:cNvPr id="23555" name="Rectangle 3">
            <a:extLst>
              <a:ext uri="{FF2B5EF4-FFF2-40B4-BE49-F238E27FC236}">
                <a16:creationId xmlns:a16="http://schemas.microsoft.com/office/drawing/2014/main" id="{E92B2D7A-BC81-47E8-A90F-39CD0B6D55B9}"/>
              </a:ext>
            </a:extLst>
          </p:cNvPr>
          <p:cNvSpPr>
            <a:spLocks noGrp="1" noChangeArrowheads="1"/>
          </p:cNvSpPr>
          <p:nvPr>
            <p:ph type="body" idx="1"/>
          </p:nvPr>
        </p:nvSpPr>
        <p:spPr/>
        <p:txBody>
          <a:bodyPr/>
          <a:lstStyle/>
          <a:p>
            <a:pPr eaLnBrk="1" hangingPunct="1">
              <a:buFont typeface="Wingdings" panose="05000000000000000000" pitchFamily="2" charset="2"/>
              <a:buNone/>
            </a:pPr>
            <a:r>
              <a:rPr lang="en-US" altLang="en-US">
                <a:ea typeface="ＭＳ Ｐゴシック" panose="020B0600070205080204" pitchFamily="34" charset="-128"/>
              </a:rPr>
              <a:t>Fixed pulley: </a:t>
            </a:r>
          </a:p>
        </p:txBody>
      </p:sp>
      <p:pic>
        <p:nvPicPr>
          <p:cNvPr id="23556" name="Picture 4" descr="pulley">
            <a:extLst>
              <a:ext uri="{FF2B5EF4-FFF2-40B4-BE49-F238E27FC236}">
                <a16:creationId xmlns:a16="http://schemas.microsoft.com/office/drawing/2014/main" id="{DE744470-E952-4A76-A499-87B6D3B5C120}"/>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1828800"/>
            <a:ext cx="1504950"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Text Box 5">
            <a:extLst>
              <a:ext uri="{FF2B5EF4-FFF2-40B4-BE49-F238E27FC236}">
                <a16:creationId xmlns:a16="http://schemas.microsoft.com/office/drawing/2014/main" id="{D16FD362-3EBD-499D-9186-EF42E7E35BA1}"/>
              </a:ext>
            </a:extLst>
          </p:cNvPr>
          <p:cNvSpPr txBox="1">
            <a:spLocks noChangeArrowheads="1"/>
          </p:cNvSpPr>
          <p:nvPr/>
        </p:nvSpPr>
        <p:spPr bwMode="auto">
          <a:xfrm>
            <a:off x="5334000" y="2057400"/>
            <a:ext cx="32004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FF00"/>
              </a:buClr>
              <a:buSzPct val="80000"/>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ClrTx/>
              <a:buSzTx/>
              <a:buFontTx/>
              <a:buNone/>
            </a:pPr>
            <a:r>
              <a:rPr lang="en-US" altLang="en-US" sz="2400">
                <a:latin typeface="Arial Narrow" panose="020B0606020202030204" pitchFamily="34" charset="0"/>
              </a:rPr>
              <a:t>A fixed pulley changes the direction of a force; however, it does not create a mechanical advantage. </a:t>
            </a:r>
          </a:p>
        </p:txBody>
      </p:sp>
      <p:sp>
        <p:nvSpPr>
          <p:cNvPr id="23558" name="Text Box 6">
            <a:extLst>
              <a:ext uri="{FF2B5EF4-FFF2-40B4-BE49-F238E27FC236}">
                <a16:creationId xmlns:a16="http://schemas.microsoft.com/office/drawing/2014/main" id="{4093AB92-6E57-4483-9C67-80DE5DF91194}"/>
              </a:ext>
            </a:extLst>
          </p:cNvPr>
          <p:cNvSpPr txBox="1">
            <a:spLocks noChangeArrowheads="1"/>
          </p:cNvSpPr>
          <p:nvPr/>
        </p:nvSpPr>
        <p:spPr bwMode="auto">
          <a:xfrm>
            <a:off x="609600" y="4343400"/>
            <a:ext cx="6477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FF00"/>
              </a:buClr>
              <a:buSzPct val="80000"/>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ClrTx/>
              <a:buSzTx/>
              <a:buFontTx/>
              <a:buNone/>
            </a:pPr>
            <a:r>
              <a:rPr lang="en-US" altLang="en-US">
                <a:latin typeface="Times New Roman" panose="02020603050405020304" pitchFamily="18" charset="0"/>
              </a:rPr>
              <a:t>Movable Pulley: </a:t>
            </a:r>
          </a:p>
        </p:txBody>
      </p:sp>
      <p:pic>
        <p:nvPicPr>
          <p:cNvPr id="23559" name="Picture 7" descr="movable%20pulley">
            <a:extLst>
              <a:ext uri="{FF2B5EF4-FFF2-40B4-BE49-F238E27FC236}">
                <a16:creationId xmlns:a16="http://schemas.microsoft.com/office/drawing/2014/main" id="{1481FBEC-34EA-42DA-AC54-CAE1D5F6EEB5}"/>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4343400"/>
            <a:ext cx="1476375"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0" name="Text Box 8">
            <a:extLst>
              <a:ext uri="{FF2B5EF4-FFF2-40B4-BE49-F238E27FC236}">
                <a16:creationId xmlns:a16="http://schemas.microsoft.com/office/drawing/2014/main" id="{34A4E4EF-3ACD-41C7-B7B8-F337C29F20F5}"/>
              </a:ext>
            </a:extLst>
          </p:cNvPr>
          <p:cNvSpPr txBox="1">
            <a:spLocks noChangeArrowheads="1"/>
          </p:cNvSpPr>
          <p:nvPr/>
        </p:nvSpPr>
        <p:spPr bwMode="auto">
          <a:xfrm>
            <a:off x="5410200" y="4419600"/>
            <a:ext cx="3200400"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FF00"/>
              </a:buClr>
              <a:buSzPct val="80000"/>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ClrTx/>
              <a:buSzTx/>
              <a:buFontTx/>
              <a:buNone/>
            </a:pPr>
            <a:r>
              <a:rPr lang="en-US" altLang="en-US" sz="2400">
                <a:latin typeface="Arial Narrow" panose="020B0606020202030204" pitchFamily="34" charset="0"/>
              </a:rPr>
              <a:t>The mechanical advantage of a moveable pulley is equal to the number of ropes that support the moveable pulley.</a:t>
            </a:r>
            <a:r>
              <a:rPr lang="en-US" altLang="en-US" sz="2800">
                <a:latin typeface="Arial Narrow" panose="020B0606020202030204" pitchFamily="34" charset="0"/>
              </a:rPr>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CCEE3450-D222-43E0-AC6B-C3BFFCB5A156}"/>
              </a:ext>
            </a:extLst>
          </p:cNvPr>
          <p:cNvSpPr>
            <a:spLocks noGrp="1" noChangeArrowheads="1"/>
          </p:cNvSpPr>
          <p:nvPr>
            <p:ph type="title"/>
          </p:nvPr>
        </p:nvSpPr>
        <p:spPr/>
        <p:txBody>
          <a:bodyPr/>
          <a:lstStyle/>
          <a:p>
            <a:pPr eaLnBrk="1" hangingPunct="1"/>
            <a:r>
              <a:rPr lang="en-US" altLang="en-US" dirty="0">
                <a:ea typeface="ＭＳ Ｐゴシック" panose="020B0600070205080204" pitchFamily="34" charset="-128"/>
              </a:rPr>
              <a:t>COMBINED PULLEY</a:t>
            </a:r>
          </a:p>
        </p:txBody>
      </p:sp>
      <p:sp>
        <p:nvSpPr>
          <p:cNvPr id="24579" name="Rectangle 4">
            <a:extLst>
              <a:ext uri="{FF2B5EF4-FFF2-40B4-BE49-F238E27FC236}">
                <a16:creationId xmlns:a16="http://schemas.microsoft.com/office/drawing/2014/main" id="{6BE80191-4565-4D88-A147-1065C19ABE9A}"/>
              </a:ext>
              <a:ext uri="{C183D7F6-B498-43B3-948B-1728B52AA6E4}">
                <adec:decorative xmlns:adec="http://schemas.microsoft.com/office/drawing/2017/decorative" val="1"/>
              </a:ext>
            </a:extLst>
          </p:cNvPr>
          <p:cNvSpPr>
            <a:spLocks noGrp="1" noChangeArrowheads="1"/>
          </p:cNvSpPr>
          <p:nvPr>
            <p:ph sz="half" idx="2"/>
          </p:nvPr>
        </p:nvSpPr>
        <p:spPr>
          <a:xfrm>
            <a:off x="5024438" y="1676400"/>
            <a:ext cx="3814762" cy="4114800"/>
          </a:xfrm>
        </p:spPr>
        <p:txBody>
          <a:bodyPr/>
          <a:lstStyle/>
          <a:p>
            <a:pPr eaLnBrk="1" hangingPunct="1"/>
            <a:r>
              <a:rPr lang="en-US" altLang="en-US">
                <a:ea typeface="ＭＳ Ｐゴシック" panose="020B0600070205080204" pitchFamily="34" charset="-128"/>
              </a:rPr>
              <a:t>The effort needed to lift the load is less than half the weight of the load.</a:t>
            </a:r>
          </a:p>
          <a:p>
            <a:pPr eaLnBrk="1" hangingPunct="1"/>
            <a:r>
              <a:rPr lang="en-US" altLang="en-US">
                <a:ea typeface="ＭＳ Ｐゴシック" panose="020B0600070205080204" pitchFamily="34" charset="-128"/>
              </a:rPr>
              <a:t> </a:t>
            </a:r>
            <a:r>
              <a:rPr lang="en-US" altLang="en-US" b="1">
                <a:ea typeface="ＭＳ Ｐゴシック" panose="020B0600070205080204" pitchFamily="34" charset="-128"/>
              </a:rPr>
              <a:t>The main disadvantage is it travels a very long distance.</a:t>
            </a:r>
            <a:r>
              <a:rPr lang="en-US" altLang="en-US">
                <a:ea typeface="ＭＳ Ｐゴシック" panose="020B0600070205080204" pitchFamily="34" charset="-128"/>
              </a:rPr>
              <a:t> </a:t>
            </a:r>
          </a:p>
        </p:txBody>
      </p:sp>
      <p:pic>
        <p:nvPicPr>
          <p:cNvPr id="24580" name="Picture 5">
            <a:extLst>
              <a:ext uri="{FF2B5EF4-FFF2-40B4-BE49-F238E27FC236}">
                <a16:creationId xmlns:a16="http://schemas.microsoft.com/office/drawing/2014/main" id="{37B5542A-3276-46C5-A128-8E76DBE4747A}"/>
              </a:ext>
              <a:ext uri="{C183D7F6-B498-43B3-948B-1728B52AA6E4}">
                <adec:decorative xmlns:adec="http://schemas.microsoft.com/office/drawing/2017/decorative" val="1"/>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676400"/>
            <a:ext cx="305435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a:extLst>
              <a:ext uri="{FF2B5EF4-FFF2-40B4-BE49-F238E27FC236}">
                <a16:creationId xmlns:a16="http://schemas.microsoft.com/office/drawing/2014/main" id="{9A19C6A6-CEA5-4DA9-8400-FA6F5F55D1BD}"/>
              </a:ext>
            </a:extLst>
          </p:cNvPr>
          <p:cNvSpPr txBox="1">
            <a:spLocks noChangeArrowheads="1"/>
          </p:cNvSpPr>
          <p:nvPr/>
        </p:nvSpPr>
        <p:spPr bwMode="auto">
          <a:xfrm>
            <a:off x="1600200" y="1752600"/>
            <a:ext cx="17653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FF00"/>
              </a:buClr>
              <a:buSzPct val="80000"/>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4400" dirty="0">
                <a:latin typeface="Arial Narrow" panose="020B0606020202030204" pitchFamily="34" charset="0"/>
              </a:rPr>
              <a:t>Energy:</a:t>
            </a:r>
          </a:p>
        </p:txBody>
      </p:sp>
      <p:sp>
        <p:nvSpPr>
          <p:cNvPr id="2054" name="Text Box 6">
            <a:extLst>
              <a:ext uri="{FF2B5EF4-FFF2-40B4-BE49-F238E27FC236}">
                <a16:creationId xmlns:a16="http://schemas.microsoft.com/office/drawing/2014/main" id="{16704222-620E-4DE2-B8D4-35CB80058DE2}"/>
              </a:ext>
            </a:extLst>
          </p:cNvPr>
          <p:cNvSpPr txBox="1">
            <a:spLocks noChangeArrowheads="1"/>
          </p:cNvSpPr>
          <p:nvPr/>
        </p:nvSpPr>
        <p:spPr bwMode="auto">
          <a:xfrm>
            <a:off x="3505200" y="1828800"/>
            <a:ext cx="336181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FF00"/>
              </a:buClr>
              <a:buSzPct val="80000"/>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4000" dirty="0">
                <a:latin typeface="Arial Narrow" panose="020B0606020202030204" pitchFamily="34" charset="0"/>
              </a:rPr>
              <a:t>Ability to do work</a:t>
            </a:r>
          </a:p>
        </p:txBody>
      </p:sp>
      <p:sp>
        <p:nvSpPr>
          <p:cNvPr id="2055" name="Text Box 7">
            <a:extLst>
              <a:ext uri="{FF2B5EF4-FFF2-40B4-BE49-F238E27FC236}">
                <a16:creationId xmlns:a16="http://schemas.microsoft.com/office/drawing/2014/main" id="{D33DC5B4-AF04-470C-8025-1EB0E573F27A}"/>
              </a:ext>
            </a:extLst>
          </p:cNvPr>
          <p:cNvSpPr txBox="1">
            <a:spLocks noChangeArrowheads="1"/>
          </p:cNvSpPr>
          <p:nvPr/>
        </p:nvSpPr>
        <p:spPr bwMode="auto">
          <a:xfrm>
            <a:off x="1600200" y="2895600"/>
            <a:ext cx="17303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FF00"/>
              </a:buClr>
              <a:buSzPct val="80000"/>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ClrTx/>
              <a:buSzTx/>
              <a:buFontTx/>
              <a:buNone/>
            </a:pPr>
            <a:r>
              <a:rPr lang="en-US" altLang="en-US" sz="4400" dirty="0">
                <a:latin typeface="Arial Narrow" panose="020B0606020202030204" pitchFamily="34" charset="0"/>
              </a:rPr>
              <a:t>Work=  </a:t>
            </a:r>
          </a:p>
        </p:txBody>
      </p:sp>
      <p:sp>
        <p:nvSpPr>
          <p:cNvPr id="2056" name="Text Box 8">
            <a:extLst>
              <a:ext uri="{FF2B5EF4-FFF2-40B4-BE49-F238E27FC236}">
                <a16:creationId xmlns:a16="http://schemas.microsoft.com/office/drawing/2014/main" id="{01FADC60-8902-46FE-9073-20E133EDFB87}"/>
              </a:ext>
            </a:extLst>
          </p:cNvPr>
          <p:cNvSpPr txBox="1">
            <a:spLocks noChangeArrowheads="1"/>
          </p:cNvSpPr>
          <p:nvPr/>
        </p:nvSpPr>
        <p:spPr bwMode="auto">
          <a:xfrm>
            <a:off x="3124200" y="2971800"/>
            <a:ext cx="33067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FF00"/>
              </a:buClr>
              <a:buSzPct val="80000"/>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4000" dirty="0">
                <a:latin typeface="Arial Narrow" panose="020B0606020202030204" pitchFamily="34" charset="0"/>
              </a:rPr>
              <a:t>Force x Distance</a:t>
            </a:r>
          </a:p>
        </p:txBody>
      </p:sp>
      <p:sp>
        <p:nvSpPr>
          <p:cNvPr id="2057" name="Text Box 9">
            <a:extLst>
              <a:ext uri="{FF2B5EF4-FFF2-40B4-BE49-F238E27FC236}">
                <a16:creationId xmlns:a16="http://schemas.microsoft.com/office/drawing/2014/main" id="{D6BC58E4-5B8E-4CAD-B861-FF7C0EBBDD25}"/>
              </a:ext>
            </a:extLst>
          </p:cNvPr>
          <p:cNvSpPr txBox="1">
            <a:spLocks noChangeArrowheads="1"/>
          </p:cNvSpPr>
          <p:nvPr/>
        </p:nvSpPr>
        <p:spPr bwMode="auto">
          <a:xfrm>
            <a:off x="1676400" y="3886200"/>
            <a:ext cx="14827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FF00"/>
              </a:buClr>
              <a:buSzPct val="80000"/>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4400">
                <a:latin typeface="Arial Narrow" panose="020B0606020202030204" pitchFamily="34" charset="0"/>
              </a:rPr>
              <a:t>Force:</a:t>
            </a:r>
          </a:p>
        </p:txBody>
      </p:sp>
      <p:sp>
        <p:nvSpPr>
          <p:cNvPr id="2058" name="Text Box 10">
            <a:extLst>
              <a:ext uri="{FF2B5EF4-FFF2-40B4-BE49-F238E27FC236}">
                <a16:creationId xmlns:a16="http://schemas.microsoft.com/office/drawing/2014/main" id="{313CD657-DC59-46E8-8401-DAB6761EF62D}"/>
              </a:ext>
            </a:extLst>
          </p:cNvPr>
          <p:cNvSpPr txBox="1">
            <a:spLocks noChangeArrowheads="1"/>
          </p:cNvSpPr>
          <p:nvPr/>
        </p:nvSpPr>
        <p:spPr bwMode="auto">
          <a:xfrm>
            <a:off x="3200400" y="3962400"/>
            <a:ext cx="31702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FF00"/>
              </a:buClr>
              <a:buSzPct val="80000"/>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4000">
                <a:latin typeface="Arial Narrow" panose="020B0606020202030204" pitchFamily="34" charset="0"/>
              </a:rPr>
              <a:t>A Push or a Pull</a:t>
            </a:r>
          </a:p>
        </p:txBody>
      </p:sp>
      <p:sp>
        <p:nvSpPr>
          <p:cNvPr id="3" name="Title 2">
            <a:extLst>
              <a:ext uri="{FF2B5EF4-FFF2-40B4-BE49-F238E27FC236}">
                <a16:creationId xmlns:a16="http://schemas.microsoft.com/office/drawing/2014/main" id="{DD6C74A8-A12C-4734-B3B8-87B3FBBF59E2}"/>
              </a:ext>
            </a:extLst>
          </p:cNvPr>
          <p:cNvSpPr>
            <a:spLocks noGrp="1"/>
          </p:cNvSpPr>
          <p:nvPr>
            <p:ph type="title" idx="4294967295"/>
          </p:nvPr>
        </p:nvSpPr>
        <p:spPr/>
        <p:txBody>
          <a:bodyPr/>
          <a:lstStyle/>
          <a:p>
            <a:r>
              <a:rPr lang="en-US" dirty="0"/>
              <a:t>Definitions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2000"/>
                                        <p:tgtEl>
                                          <p:spTgt spid="20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054"/>
                                        </p:tgtEl>
                                        <p:attrNameLst>
                                          <p:attrName>style.visibility</p:attrName>
                                        </p:attrNameLst>
                                      </p:cBhvr>
                                      <p:to>
                                        <p:strVal val="visible"/>
                                      </p:to>
                                    </p:set>
                                    <p:animEffect transition="in" filter="checkerboard(across)">
                                      <p:cBhvr>
                                        <p:cTn id="12" dur="500"/>
                                        <p:tgtEl>
                                          <p:spTgt spid="205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055"/>
                                        </p:tgtEl>
                                        <p:attrNameLst>
                                          <p:attrName>style.visibility</p:attrName>
                                        </p:attrNameLst>
                                      </p:cBhvr>
                                      <p:to>
                                        <p:strVal val="visible"/>
                                      </p:to>
                                    </p:set>
                                    <p:animEffect transition="in" filter="checkerboard(across)">
                                      <p:cBhvr>
                                        <p:cTn id="17" dur="500"/>
                                        <p:tgtEl>
                                          <p:spTgt spid="205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056"/>
                                        </p:tgtEl>
                                        <p:attrNameLst>
                                          <p:attrName>style.visibility</p:attrName>
                                        </p:attrNameLst>
                                      </p:cBhvr>
                                      <p:to>
                                        <p:strVal val="visible"/>
                                      </p:to>
                                    </p:set>
                                    <p:animEffect transition="in" filter="checkerboard(across)">
                                      <p:cBhvr>
                                        <p:cTn id="22" dur="500"/>
                                        <p:tgtEl>
                                          <p:spTgt spid="205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0" presetClass="entr" presetSubtype="0" fill="hold" grpId="0" nodeType="clickEffect">
                                  <p:stCondLst>
                                    <p:cond delay="0"/>
                                  </p:stCondLst>
                                  <p:iterate type="lt">
                                    <p:tmPct val="10000"/>
                                  </p:iterate>
                                  <p:childTnLst>
                                    <p:set>
                                      <p:cBhvr>
                                        <p:cTn id="26" dur="1" fill="hold">
                                          <p:stCondLst>
                                            <p:cond delay="0"/>
                                          </p:stCondLst>
                                        </p:cTn>
                                        <p:tgtEl>
                                          <p:spTgt spid="2057"/>
                                        </p:tgtEl>
                                        <p:attrNameLst>
                                          <p:attrName>style.visibility</p:attrName>
                                        </p:attrNameLst>
                                      </p:cBhvr>
                                      <p:to>
                                        <p:strVal val="visible"/>
                                      </p:to>
                                    </p:set>
                                    <p:animEffect transition="in" filter="fade">
                                      <p:cBhvr>
                                        <p:cTn id="27" dur="1000"/>
                                        <p:tgtEl>
                                          <p:spTgt spid="2057"/>
                                        </p:tgtEl>
                                      </p:cBhvr>
                                    </p:animEffect>
                                    <p:anim calcmode="lin" valueType="num">
                                      <p:cBhvr>
                                        <p:cTn id="28" dur="1000" fill="hold"/>
                                        <p:tgtEl>
                                          <p:spTgt spid="2057"/>
                                        </p:tgtEl>
                                        <p:attrNameLst>
                                          <p:attrName>ppt_x</p:attrName>
                                        </p:attrNameLst>
                                      </p:cBhvr>
                                      <p:tavLst>
                                        <p:tav tm="0">
                                          <p:val>
                                            <p:strVal val="#ppt_x-.1"/>
                                          </p:val>
                                        </p:tav>
                                        <p:tav tm="100000">
                                          <p:val>
                                            <p:strVal val="#ppt_x"/>
                                          </p:val>
                                        </p:tav>
                                      </p:tavLst>
                                    </p:anim>
                                    <p:anim calcmode="lin" valueType="num">
                                      <p:cBhvr>
                                        <p:cTn id="29" dur="1000" fill="hold"/>
                                        <p:tgtEl>
                                          <p:spTgt spid="2057"/>
                                        </p:tgtEl>
                                        <p:attrNameLst>
                                          <p:attrName>ppt_y</p:attrName>
                                        </p:attrNameLst>
                                      </p:cBhvr>
                                      <p:tavLst>
                                        <p:tav tm="0">
                                          <p:val>
                                            <p:strVal val="#ppt_y"/>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0" presetClass="entr" presetSubtype="0" fill="hold" nodeType="clickEffect">
                                  <p:stCondLst>
                                    <p:cond delay="0"/>
                                  </p:stCondLst>
                                  <p:iterate type="lt">
                                    <p:tmPct val="10000"/>
                                  </p:iterate>
                                  <p:childTnLst>
                                    <p:set>
                                      <p:cBhvr>
                                        <p:cTn id="33" dur="1" fill="hold">
                                          <p:stCondLst>
                                            <p:cond delay="0"/>
                                          </p:stCondLst>
                                        </p:cTn>
                                        <p:tgtEl>
                                          <p:spTgt spid="2058">
                                            <p:txEl>
                                              <p:pRg st="0" end="0"/>
                                            </p:txEl>
                                          </p:spTgt>
                                        </p:tgtEl>
                                        <p:attrNameLst>
                                          <p:attrName>style.visibility</p:attrName>
                                        </p:attrNameLst>
                                      </p:cBhvr>
                                      <p:to>
                                        <p:strVal val="visible"/>
                                      </p:to>
                                    </p:set>
                                    <p:animEffect transition="in" filter="fade">
                                      <p:cBhvr>
                                        <p:cTn id="34" dur="1000"/>
                                        <p:tgtEl>
                                          <p:spTgt spid="2058">
                                            <p:txEl>
                                              <p:pRg st="0" end="0"/>
                                            </p:txEl>
                                          </p:spTgt>
                                        </p:tgtEl>
                                      </p:cBhvr>
                                    </p:animEffect>
                                    <p:anim calcmode="lin" valueType="num">
                                      <p:cBhvr>
                                        <p:cTn id="35" dur="1000" fill="hold"/>
                                        <p:tgtEl>
                                          <p:spTgt spid="2058">
                                            <p:txEl>
                                              <p:pRg st="0" end="0"/>
                                            </p:txEl>
                                          </p:spTgt>
                                        </p:tgtEl>
                                        <p:attrNameLst>
                                          <p:attrName>ppt_x</p:attrName>
                                        </p:attrNameLst>
                                      </p:cBhvr>
                                      <p:tavLst>
                                        <p:tav tm="0">
                                          <p:val>
                                            <p:strVal val="#ppt_x-.1"/>
                                          </p:val>
                                        </p:tav>
                                        <p:tav tm="100000">
                                          <p:val>
                                            <p:strVal val="#ppt_x"/>
                                          </p:val>
                                        </p:tav>
                                      </p:tavLst>
                                    </p:anim>
                                    <p:anim calcmode="lin" valueType="num">
                                      <p:cBhvr>
                                        <p:cTn id="36" dur="1000" fill="hold"/>
                                        <p:tgtEl>
                                          <p:spTgt spid="205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p:bldP spid="2054" grpId="0"/>
      <p:bldP spid="2055" grpId="0"/>
      <p:bldP spid="2056" grpId="0"/>
      <p:bldP spid="205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9AA48296-15E3-42ED-B345-F0F44D252533}"/>
              </a:ext>
            </a:extLst>
          </p:cNvPr>
          <p:cNvSpPr>
            <a:spLocks noGrp="1" noChangeArrowheads="1"/>
          </p:cNvSpPr>
          <p:nvPr>
            <p:ph type="title"/>
          </p:nvPr>
        </p:nvSpPr>
        <p:spPr/>
        <p:txBody>
          <a:bodyPr/>
          <a:lstStyle/>
          <a:p>
            <a:pPr eaLnBrk="1" hangingPunct="1"/>
            <a:r>
              <a:rPr lang="en-US" altLang="en-US" dirty="0">
                <a:ea typeface="ＭＳ Ｐゴシック" panose="020B0600070205080204" pitchFamily="34" charset="-128"/>
              </a:rPr>
              <a:t>WHEEL AND AXLE</a:t>
            </a:r>
          </a:p>
        </p:txBody>
      </p:sp>
      <p:sp>
        <p:nvSpPr>
          <p:cNvPr id="25603" name="Rectangle 3">
            <a:extLst>
              <a:ext uri="{FF2B5EF4-FFF2-40B4-BE49-F238E27FC236}">
                <a16:creationId xmlns:a16="http://schemas.microsoft.com/office/drawing/2014/main" id="{6CB2ED9D-1313-4219-B78E-530253D8AF70}"/>
              </a:ext>
              <a:ext uri="{C183D7F6-B498-43B3-948B-1728B52AA6E4}">
                <adec:decorative xmlns:adec="http://schemas.microsoft.com/office/drawing/2017/decorative" val="1"/>
              </a:ext>
            </a:extLst>
          </p:cNvPr>
          <p:cNvSpPr>
            <a:spLocks noGrp="1" noChangeArrowheads="1"/>
          </p:cNvSpPr>
          <p:nvPr>
            <p:ph sz="half" idx="1"/>
          </p:nvPr>
        </p:nvSpPr>
        <p:spPr>
          <a:xfrm>
            <a:off x="1066800" y="1676400"/>
            <a:ext cx="3814763" cy="4114800"/>
          </a:xfrm>
        </p:spPr>
        <p:txBody>
          <a:bodyPr/>
          <a:lstStyle/>
          <a:p>
            <a:pPr eaLnBrk="1" hangingPunct="1"/>
            <a:endParaRPr lang="en-US" altLang="en-US">
              <a:ea typeface="ＭＳ Ｐゴシック" panose="020B0600070205080204" pitchFamily="34" charset="-128"/>
            </a:endParaRPr>
          </a:p>
        </p:txBody>
      </p:sp>
      <p:sp>
        <p:nvSpPr>
          <p:cNvPr id="25604" name="Rectangle 4">
            <a:extLst>
              <a:ext uri="{FF2B5EF4-FFF2-40B4-BE49-F238E27FC236}">
                <a16:creationId xmlns:a16="http://schemas.microsoft.com/office/drawing/2014/main" id="{A0E7B832-A335-4BD4-A02C-3D1323C0AF70}"/>
              </a:ext>
              <a:ext uri="{C183D7F6-B498-43B3-948B-1728B52AA6E4}">
                <adec:decorative xmlns:adec="http://schemas.microsoft.com/office/drawing/2017/decorative" val="1"/>
              </a:ext>
            </a:extLst>
          </p:cNvPr>
          <p:cNvSpPr>
            <a:spLocks noGrp="1" noChangeArrowheads="1"/>
          </p:cNvSpPr>
          <p:nvPr>
            <p:ph sz="half" idx="2"/>
          </p:nvPr>
        </p:nvSpPr>
        <p:spPr>
          <a:xfrm>
            <a:off x="5024438" y="1676400"/>
            <a:ext cx="3814762" cy="4114800"/>
          </a:xfrm>
        </p:spPr>
        <p:txBody>
          <a:bodyPr/>
          <a:lstStyle/>
          <a:p>
            <a:pPr eaLnBrk="1" hangingPunct="1"/>
            <a:r>
              <a:rPr lang="en-US" altLang="en-US" b="1">
                <a:ea typeface="ＭＳ Ｐゴシック" panose="020B0600070205080204" pitchFamily="34" charset="-128"/>
              </a:rPr>
              <a:t> The axle is stuck rigidly to a large wheel. Fan blades are attached to the wheel. When the axel turns, the fan blades spin.</a:t>
            </a:r>
            <a:r>
              <a:rPr lang="en-US" altLang="en-US">
                <a:ea typeface="ＭＳ Ｐゴシック" panose="020B0600070205080204" pitchFamily="34" charset="-128"/>
              </a:rPr>
              <a:t> </a:t>
            </a:r>
          </a:p>
        </p:txBody>
      </p:sp>
      <p:pic>
        <p:nvPicPr>
          <p:cNvPr id="25605" name="Picture 5">
            <a:extLst>
              <a:ext uri="{FF2B5EF4-FFF2-40B4-BE49-F238E27FC236}">
                <a16:creationId xmlns:a16="http://schemas.microsoft.com/office/drawing/2014/main" id="{2C353DBA-37FE-4F45-BFCA-589D761C7B2D}"/>
              </a:ext>
              <a:ext uri="{C183D7F6-B498-43B3-948B-1728B52AA6E4}">
                <adec:decorative xmlns:adec="http://schemas.microsoft.com/office/drawing/2017/decorative" val="1"/>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286000"/>
            <a:ext cx="4038600" cy="269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E0712621-0E5B-4E50-8D03-7ECE4D8C5656}"/>
              </a:ext>
            </a:extLst>
          </p:cNvPr>
          <p:cNvSpPr>
            <a:spLocks noGrp="1" noChangeArrowheads="1"/>
          </p:cNvSpPr>
          <p:nvPr>
            <p:ph type="title"/>
          </p:nvPr>
        </p:nvSpPr>
        <p:spPr/>
        <p:txBody>
          <a:bodyPr/>
          <a:lstStyle/>
          <a:p>
            <a:pPr eaLnBrk="1" hangingPunct="1"/>
            <a:r>
              <a:rPr lang="en-US" altLang="en-US" dirty="0">
                <a:ea typeface="ＭＳ Ｐゴシック" panose="020B0600070205080204" pitchFamily="34" charset="-128"/>
              </a:rPr>
              <a:t>Wheel and Axle (continued)</a:t>
            </a:r>
          </a:p>
        </p:txBody>
      </p:sp>
      <p:sp>
        <p:nvSpPr>
          <p:cNvPr id="26627" name="Rectangle 3">
            <a:extLst>
              <a:ext uri="{FF2B5EF4-FFF2-40B4-BE49-F238E27FC236}">
                <a16:creationId xmlns:a16="http://schemas.microsoft.com/office/drawing/2014/main" id="{8F487263-16A9-46AE-9737-64CE9B3408CF}"/>
              </a:ext>
            </a:extLst>
          </p:cNvPr>
          <p:cNvSpPr>
            <a:spLocks noGrp="1" noChangeArrowheads="1"/>
          </p:cNvSpPr>
          <p:nvPr>
            <p:ph type="body" idx="1"/>
          </p:nvPr>
        </p:nvSpPr>
        <p:spPr>
          <a:xfrm>
            <a:off x="1066800" y="1676400"/>
            <a:ext cx="8077200" cy="5181600"/>
          </a:xfrm>
        </p:spPr>
        <p:txBody>
          <a:bodyPr/>
          <a:lstStyle/>
          <a:p>
            <a:pPr eaLnBrk="1" hangingPunct="1"/>
            <a:r>
              <a:rPr lang="en-US" altLang="en-US" sz="2400" dirty="0">
                <a:ea typeface="ＭＳ Ｐゴシック" panose="020B0600070205080204" pitchFamily="34" charset="-128"/>
              </a:rPr>
              <a:t>The mechanical advantage of a wheel and axle is the ratio of the radius of the wheel to the radius of the axle.</a:t>
            </a:r>
          </a:p>
          <a:p>
            <a:pPr eaLnBrk="1" hangingPunct="1"/>
            <a:endParaRPr lang="en-US" altLang="en-US" sz="2400" dirty="0">
              <a:ea typeface="ＭＳ Ｐゴシック" panose="020B0600070205080204" pitchFamily="34" charset="-128"/>
            </a:endParaRPr>
          </a:p>
          <a:p>
            <a:pPr eaLnBrk="1" hangingPunct="1"/>
            <a:endParaRPr lang="en-US" altLang="en-US" sz="2400" dirty="0">
              <a:ea typeface="ＭＳ Ｐゴシック" panose="020B0600070205080204" pitchFamily="34" charset="-128"/>
            </a:endParaRPr>
          </a:p>
          <a:p>
            <a:pPr eaLnBrk="1" hangingPunct="1">
              <a:buFont typeface="Wingdings" panose="05000000000000000000" pitchFamily="2" charset="2"/>
              <a:buNone/>
            </a:pPr>
            <a:r>
              <a:rPr lang="en-US" altLang="en-US" sz="2400" dirty="0">
                <a:ea typeface="ＭＳ Ｐゴシック" panose="020B0600070205080204" pitchFamily="34" charset="-128"/>
              </a:rPr>
              <a:t> </a:t>
            </a:r>
          </a:p>
          <a:p>
            <a:pPr eaLnBrk="1" hangingPunct="1"/>
            <a:r>
              <a:rPr lang="en-US" altLang="en-US" sz="2400" dirty="0">
                <a:ea typeface="ＭＳ Ｐゴシック" panose="020B0600070205080204" pitchFamily="34" charset="-128"/>
              </a:rPr>
              <a:t>In the wheel and axle illustrated above, the radius of the wheel is five times larger than the radius of the axle. Therefore, the mechanical advantage is 5:1 or 5. </a:t>
            </a:r>
          </a:p>
          <a:p>
            <a:pPr eaLnBrk="1" hangingPunct="1"/>
            <a:r>
              <a:rPr lang="en-US" altLang="en-US" sz="2400" dirty="0">
                <a:ea typeface="ＭＳ Ｐゴシック" panose="020B0600070205080204" pitchFamily="34" charset="-128"/>
              </a:rPr>
              <a:t>The wheel and axle can also increase speed by applying the input force to the axle rather than a wheel. This increase is computed like mechanical advantage.  This combination would increase the speed 5 times. </a:t>
            </a:r>
          </a:p>
          <a:p>
            <a:pPr eaLnBrk="1" hangingPunct="1">
              <a:buFont typeface="Wingdings" panose="05000000000000000000" pitchFamily="2" charset="2"/>
              <a:buNone/>
            </a:pPr>
            <a:endParaRPr lang="en-US" altLang="en-US" sz="2400" dirty="0">
              <a:ea typeface="ＭＳ Ｐゴシック" panose="020B0600070205080204" pitchFamily="34" charset="-128"/>
            </a:endParaRPr>
          </a:p>
        </p:txBody>
      </p:sp>
      <p:sp>
        <p:nvSpPr>
          <p:cNvPr id="26628" name="AutoShape 5">
            <a:extLst>
              <a:ext uri="{FF2B5EF4-FFF2-40B4-BE49-F238E27FC236}">
                <a16:creationId xmlns:a16="http://schemas.microsoft.com/office/drawing/2014/main" id="{502F5791-698F-4124-A074-4B98323DC491}"/>
              </a:ext>
              <a:ext uri="{C183D7F6-B498-43B3-948B-1728B52AA6E4}">
                <adec:decorative xmlns:adec="http://schemas.microsoft.com/office/drawing/2017/decorative" val="1"/>
              </a:ext>
            </a:extLst>
          </p:cNvPr>
          <p:cNvSpPr>
            <a:spLocks noChangeArrowheads="1"/>
          </p:cNvSpPr>
          <p:nvPr/>
        </p:nvSpPr>
        <p:spPr bwMode="auto">
          <a:xfrm>
            <a:off x="3962400" y="2743200"/>
            <a:ext cx="914400" cy="914400"/>
          </a:xfrm>
          <a:custGeom>
            <a:avLst/>
            <a:gdLst>
              <a:gd name="T0" fmla="*/ 819353200 w 21600"/>
              <a:gd name="T1" fmla="*/ 0 h 21600"/>
              <a:gd name="T2" fmla="*/ 239963664 w 21600"/>
              <a:gd name="T3" fmla="*/ 239963664 h 21600"/>
              <a:gd name="T4" fmla="*/ 0 w 21600"/>
              <a:gd name="T5" fmla="*/ 819353200 h 21600"/>
              <a:gd name="T6" fmla="*/ 239963664 w 21600"/>
              <a:gd name="T7" fmla="*/ 1398742736 h 21600"/>
              <a:gd name="T8" fmla="*/ 819353200 w 21600"/>
              <a:gd name="T9" fmla="*/ 1638706400 h 21600"/>
              <a:gd name="T10" fmla="*/ 1398742736 w 21600"/>
              <a:gd name="T11" fmla="*/ 1398742736 h 21600"/>
              <a:gd name="T12" fmla="*/ 1638706400 w 21600"/>
              <a:gd name="T13" fmla="*/ 819353200 h 21600"/>
              <a:gd name="T14" fmla="*/ 1398742736 w 21600"/>
              <a:gd name="T15" fmla="*/ 239963664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miter lim="800000"/>
            <a:headEnd/>
            <a:tailEnd/>
          </a:ln>
        </p:spPr>
        <p:txBody>
          <a:bodyPr wrap="none" anchor="ctr"/>
          <a:lstStyle/>
          <a:p>
            <a:endParaRPr lang="en-US"/>
          </a:p>
        </p:txBody>
      </p:sp>
      <p:sp>
        <p:nvSpPr>
          <p:cNvPr id="26629" name="Line 8">
            <a:extLst>
              <a:ext uri="{FF2B5EF4-FFF2-40B4-BE49-F238E27FC236}">
                <a16:creationId xmlns:a16="http://schemas.microsoft.com/office/drawing/2014/main" id="{437CD567-4712-4365-A52E-3A7A3B6C5666}"/>
              </a:ext>
              <a:ext uri="{C183D7F6-B498-43B3-948B-1728B52AA6E4}">
                <adec:decorative xmlns:adec="http://schemas.microsoft.com/office/drawing/2017/decorative" val="1"/>
              </a:ext>
            </a:extLst>
          </p:cNvPr>
          <p:cNvSpPr>
            <a:spLocks noChangeShapeType="1"/>
          </p:cNvSpPr>
          <p:nvPr/>
        </p:nvSpPr>
        <p:spPr bwMode="auto">
          <a:xfrm>
            <a:off x="4419600" y="3200400"/>
            <a:ext cx="129540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6630" name="Line 9">
            <a:extLst>
              <a:ext uri="{FF2B5EF4-FFF2-40B4-BE49-F238E27FC236}">
                <a16:creationId xmlns:a16="http://schemas.microsoft.com/office/drawing/2014/main" id="{697C6242-D82F-4A72-9749-FD547BE4F899}"/>
              </a:ext>
              <a:ext uri="{C183D7F6-B498-43B3-948B-1728B52AA6E4}">
                <adec:decorative xmlns:adec="http://schemas.microsoft.com/office/drawing/2017/decorative" val="1"/>
              </a:ext>
            </a:extLst>
          </p:cNvPr>
          <p:cNvSpPr>
            <a:spLocks noChangeShapeType="1"/>
          </p:cNvSpPr>
          <p:nvPr/>
        </p:nvSpPr>
        <p:spPr bwMode="auto">
          <a:xfrm>
            <a:off x="4419600" y="2743200"/>
            <a:ext cx="129540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6631" name="Line 10">
            <a:extLst>
              <a:ext uri="{FF2B5EF4-FFF2-40B4-BE49-F238E27FC236}">
                <a16:creationId xmlns:a16="http://schemas.microsoft.com/office/drawing/2014/main" id="{9A423BC0-129D-415C-A904-5FC6943B4143}"/>
              </a:ext>
              <a:ext uri="{C183D7F6-B498-43B3-948B-1728B52AA6E4}">
                <adec:decorative xmlns:adec="http://schemas.microsoft.com/office/drawing/2017/decorative" val="1"/>
              </a:ext>
            </a:extLst>
          </p:cNvPr>
          <p:cNvSpPr>
            <a:spLocks noChangeShapeType="1"/>
          </p:cNvSpPr>
          <p:nvPr/>
        </p:nvSpPr>
        <p:spPr bwMode="auto">
          <a:xfrm flipH="1">
            <a:off x="3200400" y="2971800"/>
            <a:ext cx="121920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6632" name="Line 11">
            <a:extLst>
              <a:ext uri="{FF2B5EF4-FFF2-40B4-BE49-F238E27FC236}">
                <a16:creationId xmlns:a16="http://schemas.microsoft.com/office/drawing/2014/main" id="{9C2C25A0-35BB-4433-A374-0C1E02079BE1}"/>
              </a:ext>
              <a:ext uri="{C183D7F6-B498-43B3-948B-1728B52AA6E4}">
                <adec:decorative xmlns:adec="http://schemas.microsoft.com/office/drawing/2017/decorative" val="1"/>
              </a:ext>
            </a:extLst>
          </p:cNvPr>
          <p:cNvSpPr>
            <a:spLocks noChangeShapeType="1"/>
          </p:cNvSpPr>
          <p:nvPr/>
        </p:nvSpPr>
        <p:spPr bwMode="auto">
          <a:xfrm flipH="1">
            <a:off x="3200400" y="3200400"/>
            <a:ext cx="121920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6633" name="Text Box 12">
            <a:extLst>
              <a:ext uri="{FF2B5EF4-FFF2-40B4-BE49-F238E27FC236}">
                <a16:creationId xmlns:a16="http://schemas.microsoft.com/office/drawing/2014/main" id="{4EC3A71D-226F-42CE-AEC3-F085A3C8D7CF}"/>
              </a:ext>
              <a:ext uri="{C183D7F6-B498-43B3-948B-1728B52AA6E4}">
                <adec:decorative xmlns:adec="http://schemas.microsoft.com/office/drawing/2017/decorative" val="1"/>
              </a:ext>
            </a:extLst>
          </p:cNvPr>
          <p:cNvSpPr txBox="1">
            <a:spLocks noChangeArrowheads="1"/>
          </p:cNvSpPr>
          <p:nvPr/>
        </p:nvSpPr>
        <p:spPr bwMode="auto">
          <a:xfrm>
            <a:off x="5699125" y="2654300"/>
            <a:ext cx="346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FF00"/>
              </a:buClr>
              <a:buSzPct val="80000"/>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2800">
                <a:latin typeface="Arial Narrow" panose="020B0606020202030204" pitchFamily="34" charset="0"/>
              </a:rPr>
              <a:t>5</a:t>
            </a:r>
          </a:p>
        </p:txBody>
      </p:sp>
      <p:sp>
        <p:nvSpPr>
          <p:cNvPr id="26634" name="Text Box 13">
            <a:extLst>
              <a:ext uri="{FF2B5EF4-FFF2-40B4-BE49-F238E27FC236}">
                <a16:creationId xmlns:a16="http://schemas.microsoft.com/office/drawing/2014/main" id="{95B4FE6C-0B73-4288-A1FA-6B88FA89A5D3}"/>
              </a:ext>
              <a:ext uri="{C183D7F6-B498-43B3-948B-1728B52AA6E4}">
                <adec:decorative xmlns:adec="http://schemas.microsoft.com/office/drawing/2017/decorative" val="1"/>
              </a:ext>
            </a:extLst>
          </p:cNvPr>
          <p:cNvSpPr txBox="1">
            <a:spLocks noChangeArrowheads="1"/>
          </p:cNvSpPr>
          <p:nvPr/>
        </p:nvSpPr>
        <p:spPr bwMode="auto">
          <a:xfrm>
            <a:off x="2879725" y="2730500"/>
            <a:ext cx="346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FF00"/>
              </a:buClr>
              <a:buSzPct val="80000"/>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2800">
                <a:latin typeface="Arial Narrow" panose="020B0606020202030204" pitchFamily="34" charset="0"/>
              </a:rPr>
              <a:t>1</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7AD4BD0B-BE2F-43EC-B92E-AFF35B81B572}"/>
              </a:ext>
            </a:extLst>
          </p:cNvPr>
          <p:cNvSpPr>
            <a:spLocks noGrp="1" noChangeArrowheads="1"/>
          </p:cNvSpPr>
          <p:nvPr>
            <p:ph type="title"/>
          </p:nvPr>
        </p:nvSpPr>
        <p:spPr/>
        <p:txBody>
          <a:bodyPr/>
          <a:lstStyle/>
          <a:p>
            <a:pPr eaLnBrk="1" hangingPunct="1"/>
            <a:r>
              <a:rPr lang="en-US" altLang="en-US" dirty="0">
                <a:ea typeface="ＭＳ Ｐゴシック" panose="020B0600070205080204" pitchFamily="34" charset="-128"/>
              </a:rPr>
              <a:t>GEARS-Wheel and Axel</a:t>
            </a:r>
          </a:p>
        </p:txBody>
      </p:sp>
      <p:sp>
        <p:nvSpPr>
          <p:cNvPr id="27651" name="Rectangle 3">
            <a:extLst>
              <a:ext uri="{FF2B5EF4-FFF2-40B4-BE49-F238E27FC236}">
                <a16:creationId xmlns:a16="http://schemas.microsoft.com/office/drawing/2014/main" id="{C26AD2B6-AF7C-4ACC-8AC0-F1772E793D72}"/>
              </a:ext>
              <a:ext uri="{C183D7F6-B498-43B3-948B-1728B52AA6E4}">
                <adec:decorative xmlns:adec="http://schemas.microsoft.com/office/drawing/2017/decorative" val="1"/>
              </a:ext>
            </a:extLst>
          </p:cNvPr>
          <p:cNvSpPr>
            <a:spLocks noGrp="1" noChangeArrowheads="1"/>
          </p:cNvSpPr>
          <p:nvPr>
            <p:ph sz="half" idx="1"/>
          </p:nvPr>
        </p:nvSpPr>
        <p:spPr>
          <a:xfrm>
            <a:off x="1066800" y="1676400"/>
            <a:ext cx="3814763" cy="4114800"/>
          </a:xfrm>
        </p:spPr>
        <p:txBody>
          <a:bodyPr/>
          <a:lstStyle/>
          <a:p>
            <a:pPr eaLnBrk="1" hangingPunct="1"/>
            <a:endParaRPr lang="en-US" altLang="en-US">
              <a:ea typeface="ＭＳ Ｐゴシック" panose="020B0600070205080204" pitchFamily="34" charset="-128"/>
            </a:endParaRPr>
          </a:p>
        </p:txBody>
      </p:sp>
      <p:sp>
        <p:nvSpPr>
          <p:cNvPr id="27652" name="Rectangle 4">
            <a:extLst>
              <a:ext uri="{FF2B5EF4-FFF2-40B4-BE49-F238E27FC236}">
                <a16:creationId xmlns:a16="http://schemas.microsoft.com/office/drawing/2014/main" id="{FE45F590-BE5A-4086-95C3-590A3D3D8CD9}"/>
              </a:ext>
              <a:ext uri="{C183D7F6-B498-43B3-948B-1728B52AA6E4}">
                <adec:decorative xmlns:adec="http://schemas.microsoft.com/office/drawing/2017/decorative" val="1"/>
              </a:ext>
            </a:extLst>
          </p:cNvPr>
          <p:cNvSpPr>
            <a:spLocks noGrp="1" noChangeArrowheads="1"/>
          </p:cNvSpPr>
          <p:nvPr>
            <p:ph sz="half" idx="2"/>
          </p:nvPr>
        </p:nvSpPr>
        <p:spPr>
          <a:xfrm>
            <a:off x="5024438" y="1676400"/>
            <a:ext cx="3814762" cy="4114800"/>
          </a:xfrm>
        </p:spPr>
        <p:txBody>
          <a:bodyPr/>
          <a:lstStyle/>
          <a:p>
            <a:pPr eaLnBrk="1" hangingPunct="1"/>
            <a:r>
              <a:rPr lang="en-US" altLang="en-US" b="1">
                <a:ea typeface="ＭＳ Ｐゴシック" panose="020B0600070205080204" pitchFamily="34" charset="-128"/>
              </a:rPr>
              <a:t>Each gear in a series reverses the direction of rotation of the previous gear. The smaller gear will always turn faster than the larger gear.</a:t>
            </a:r>
            <a:r>
              <a:rPr lang="en-US" altLang="en-US">
                <a:ea typeface="ＭＳ Ｐゴシック" panose="020B0600070205080204" pitchFamily="34" charset="-128"/>
              </a:rPr>
              <a:t> </a:t>
            </a:r>
          </a:p>
        </p:txBody>
      </p:sp>
      <p:pic>
        <p:nvPicPr>
          <p:cNvPr id="27653" name="Picture 5">
            <a:extLst>
              <a:ext uri="{FF2B5EF4-FFF2-40B4-BE49-F238E27FC236}">
                <a16:creationId xmlns:a16="http://schemas.microsoft.com/office/drawing/2014/main" id="{4732259F-1E6E-451E-9791-BFED7146FFF2}"/>
              </a:ext>
              <a:ext uri="{C183D7F6-B498-43B3-948B-1728B52AA6E4}">
                <adec:decorative xmlns:adec="http://schemas.microsoft.com/office/drawing/2017/decorative" val="1"/>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330450"/>
            <a:ext cx="4038600"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004C5DFE-E6CC-4B36-B057-277107956092}"/>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Rube Goldberg Machines</a:t>
            </a:r>
          </a:p>
        </p:txBody>
      </p:sp>
      <p:pic>
        <p:nvPicPr>
          <p:cNvPr id="28675" name="Picture 4" descr="index2">
            <a:extLst>
              <a:ext uri="{FF2B5EF4-FFF2-40B4-BE49-F238E27FC236}">
                <a16:creationId xmlns:a16="http://schemas.microsoft.com/office/drawing/2014/main" id="{18E61480-ACB3-4014-8953-9BBB1DEC0D64}"/>
              </a:ext>
            </a:extLst>
          </p:cNvPr>
          <p:cNvPicPr>
            <a:picLocks noGrp="1" noChangeAspect="1" noChangeArrowheads="1"/>
          </p:cNvPicPr>
          <p:nvPr>
            <p:ph type="body" sz="half" idx="1"/>
          </p:nvPr>
        </p:nvPicPr>
        <p:blipFill>
          <a:blip r:embed="rId2">
            <a:extLst>
              <a:ext uri="{28A0092B-C50C-407E-A947-70E740481C1C}">
                <a14:useLocalDpi xmlns:a14="http://schemas.microsoft.com/office/drawing/2010/main" val="0"/>
              </a:ext>
            </a:extLst>
          </a:blip>
          <a:srcRect/>
          <a:stretch>
            <a:fillRect/>
          </a:stretch>
        </p:blipFill>
        <p:spPr>
          <a:xfrm>
            <a:off x="1143000" y="1676400"/>
            <a:ext cx="3265488" cy="4114800"/>
          </a:xfrm>
          <a:noFill/>
        </p:spPr>
      </p:pic>
      <p:sp>
        <p:nvSpPr>
          <p:cNvPr id="28676" name="Rectangle 6">
            <a:extLst>
              <a:ext uri="{FF2B5EF4-FFF2-40B4-BE49-F238E27FC236}">
                <a16:creationId xmlns:a16="http://schemas.microsoft.com/office/drawing/2014/main" id="{6457D807-BFD3-4A13-B437-7364DEFD57B8}"/>
              </a:ext>
            </a:extLst>
          </p:cNvPr>
          <p:cNvSpPr>
            <a:spLocks noGrp="1" noChangeArrowheads="1"/>
          </p:cNvSpPr>
          <p:nvPr>
            <p:ph sz="half" idx="2"/>
          </p:nvPr>
        </p:nvSpPr>
        <p:spPr>
          <a:xfrm>
            <a:off x="4648200" y="1676400"/>
            <a:ext cx="4419600" cy="4876800"/>
          </a:xfrm>
        </p:spPr>
        <p:txBody>
          <a:bodyPr/>
          <a:lstStyle/>
          <a:p>
            <a:pPr eaLnBrk="1" hangingPunct="1"/>
            <a:r>
              <a:rPr lang="en-US" altLang="en-US" sz="2000">
                <a:ea typeface="ＭＳ Ｐゴシック" panose="020B0600070205080204" pitchFamily="34" charset="-128"/>
              </a:rPr>
              <a:t>Rube Goldberg machines are examples of </a:t>
            </a:r>
            <a:r>
              <a:rPr lang="en-US" altLang="en-US" sz="2000" i="1">
                <a:ea typeface="ＭＳ Ｐゴシック" panose="020B0600070205080204" pitchFamily="34" charset="-128"/>
              </a:rPr>
              <a:t>complex machines</a:t>
            </a:r>
            <a:r>
              <a:rPr lang="en-US" altLang="en-US" sz="2000">
                <a:ea typeface="ＭＳ Ｐゴシック" panose="020B0600070205080204" pitchFamily="34" charset="-128"/>
              </a:rPr>
              <a:t>.</a:t>
            </a:r>
          </a:p>
          <a:p>
            <a:pPr eaLnBrk="1" hangingPunct="1"/>
            <a:r>
              <a:rPr lang="en-US" altLang="en-US" sz="2000">
                <a:ea typeface="ＭＳ Ｐゴシック" panose="020B0600070205080204" pitchFamily="34" charset="-128"/>
              </a:rPr>
              <a:t>All complex machines are made up of combinations of </a:t>
            </a:r>
            <a:r>
              <a:rPr lang="en-US" altLang="en-US" sz="2000" i="1">
                <a:ea typeface="ＭＳ Ｐゴシック" panose="020B0600070205080204" pitchFamily="34" charset="-128"/>
              </a:rPr>
              <a:t>simple machines</a:t>
            </a:r>
            <a:r>
              <a:rPr lang="en-US" altLang="en-US" sz="2000">
                <a:ea typeface="ＭＳ Ｐゴシック" panose="020B0600070205080204" pitchFamily="34" charset="-128"/>
              </a:rPr>
              <a:t>.</a:t>
            </a:r>
          </a:p>
          <a:p>
            <a:pPr eaLnBrk="1" hangingPunct="1"/>
            <a:r>
              <a:rPr lang="en-US" altLang="en-US" sz="2000">
                <a:ea typeface="ＭＳ Ｐゴシック" panose="020B0600070205080204" pitchFamily="34" charset="-128"/>
              </a:rPr>
              <a:t>Rube Goldberg machines are usually a complicated combination of simple machines.</a:t>
            </a:r>
          </a:p>
          <a:p>
            <a:pPr eaLnBrk="1" hangingPunct="1"/>
            <a:r>
              <a:rPr lang="en-US" altLang="en-US" sz="2000">
                <a:ea typeface="ＭＳ Ｐゴシック" panose="020B0600070205080204" pitchFamily="34" charset="-128"/>
              </a:rPr>
              <a:t>By studying the components of Rube Goldberg machines, we learn more about simple machines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a:extLst>
              <a:ext uri="{FF2B5EF4-FFF2-40B4-BE49-F238E27FC236}">
                <a16:creationId xmlns:a16="http://schemas.microsoft.com/office/drawing/2014/main" id="{7100EEE2-55B6-4641-B471-7A7322113358}"/>
              </a:ext>
              <a:ext uri="{C183D7F6-B498-43B3-948B-1728B52AA6E4}">
                <adec:decorative xmlns:adec="http://schemas.microsoft.com/office/drawing/2017/decorative" val="1"/>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914400" y="1143000"/>
            <a:ext cx="8001000" cy="3733800"/>
          </a:xfrm>
        </p:spPr>
      </p:pic>
      <p:sp>
        <p:nvSpPr>
          <p:cNvPr id="29700" name="Text Box 7">
            <a:extLst>
              <a:ext uri="{FF2B5EF4-FFF2-40B4-BE49-F238E27FC236}">
                <a16:creationId xmlns:a16="http://schemas.microsoft.com/office/drawing/2014/main" id="{7CDF5F36-64C2-4ABE-B400-6007A3AFE739}"/>
              </a:ext>
              <a:ext uri="{C183D7F6-B498-43B3-948B-1728B52AA6E4}">
                <adec:decorative xmlns:adec="http://schemas.microsoft.com/office/drawing/2017/decorative" val="1"/>
              </a:ext>
            </a:extLst>
          </p:cNvPr>
          <p:cNvSpPr txBox="1">
            <a:spLocks noChangeArrowheads="1"/>
          </p:cNvSpPr>
          <p:nvPr/>
        </p:nvSpPr>
        <p:spPr bwMode="auto">
          <a:xfrm>
            <a:off x="914400" y="4876800"/>
            <a:ext cx="133477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FF00"/>
              </a:buClr>
              <a:buSzPct val="80000"/>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2800">
                <a:latin typeface="Arial Narrow" panose="020B0606020202030204" pitchFamily="34" charset="0"/>
              </a:rPr>
              <a:t>When you slip on ice, your foot kicks paddle (A),</a:t>
            </a:r>
          </a:p>
          <a:p>
            <a:pPr eaLnBrk="1" hangingPunct="1">
              <a:spcBef>
                <a:spcPct val="0"/>
              </a:spcBef>
              <a:buClrTx/>
              <a:buSzTx/>
              <a:buFontTx/>
              <a:buNone/>
            </a:pPr>
            <a:r>
              <a:rPr lang="en-US" altLang="en-US" sz="2800">
                <a:latin typeface="Arial Narrow" panose="020B0606020202030204" pitchFamily="34" charset="0"/>
              </a:rPr>
              <a:t> lowering finger (B), snapping turtle (C) extends neck </a:t>
            </a:r>
          </a:p>
          <a:p>
            <a:pPr eaLnBrk="1" hangingPunct="1">
              <a:spcBef>
                <a:spcPct val="0"/>
              </a:spcBef>
              <a:buClrTx/>
              <a:buSzTx/>
              <a:buFontTx/>
              <a:buNone/>
            </a:pPr>
            <a:r>
              <a:rPr lang="en-US" altLang="en-US" sz="2800">
                <a:latin typeface="Arial Narrow" panose="020B0606020202030204" pitchFamily="34" charset="0"/>
              </a:rPr>
              <a:t> to bite finger, opening ice tongs (D) and dropping pillow (E),</a:t>
            </a:r>
          </a:p>
          <a:p>
            <a:pPr eaLnBrk="1" hangingPunct="1">
              <a:spcBef>
                <a:spcPct val="0"/>
              </a:spcBef>
              <a:buClrTx/>
              <a:buSzTx/>
              <a:buFontTx/>
              <a:buNone/>
            </a:pPr>
            <a:r>
              <a:rPr lang="en-US" altLang="en-US" sz="2800">
                <a:latin typeface="Arial Narrow" panose="020B0606020202030204" pitchFamily="34" charset="0"/>
              </a:rPr>
              <a:t> thus allowing you to fall on something soft. </a:t>
            </a:r>
          </a:p>
        </p:txBody>
      </p:sp>
      <p:sp>
        <p:nvSpPr>
          <p:cNvPr id="29701" name="Text Box 8">
            <a:extLst>
              <a:ext uri="{FF2B5EF4-FFF2-40B4-BE49-F238E27FC236}">
                <a16:creationId xmlns:a16="http://schemas.microsoft.com/office/drawing/2014/main" id="{5D634770-DE03-435C-BF74-119D7E8CB192}"/>
              </a:ext>
              <a:ext uri="{C183D7F6-B498-43B3-948B-1728B52AA6E4}">
                <adec:decorative xmlns:adec="http://schemas.microsoft.com/office/drawing/2017/decorative" val="1"/>
              </a:ext>
            </a:extLst>
          </p:cNvPr>
          <p:cNvSpPr txBox="1">
            <a:spLocks noGrp="1" noChangeArrowheads="1"/>
          </p:cNvSpPr>
          <p:nvPr>
            <p:ph type="title" idx="4294967295"/>
          </p:nvPr>
        </p:nvSpPr>
        <p:spPr bwMode="auto">
          <a:xfrm>
            <a:off x="990600" y="255588"/>
            <a:ext cx="7248525" cy="579437"/>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lvl1pPr>
              <a:spcBef>
                <a:spcPct val="20000"/>
              </a:spcBef>
              <a:buClr>
                <a:srgbClr val="FFFF00"/>
              </a:buClr>
              <a:buSzPct val="80000"/>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chemeClr val="accent1"/>
                </a:solidFill>
                <a:effectLst/>
                <a:uLnTx/>
                <a:uFillTx/>
                <a:latin typeface="Arial Narrow" panose="020B0606020202030204" pitchFamily="34" charset="0"/>
                <a:ea typeface="ＭＳ Ｐゴシック" panose="020B0600070205080204" pitchFamily="34" charset="-128"/>
                <a:cs typeface="+mn-cs"/>
              </a:rPr>
              <a:t>Safety Device for Walking on Icy Pavements</a:t>
            </a:r>
            <a:r>
              <a:rPr kumimoji="0" lang="en-US" altLang="en-US" sz="2800" b="0" i="0" u="none" strike="noStrike" kern="1200" cap="none" spc="0" normalizeH="0" baseline="0" noProof="0" dirty="0">
                <a:ln>
                  <a:noFill/>
                </a:ln>
                <a:solidFill>
                  <a:schemeClr val="accent1"/>
                </a:solidFill>
                <a:effectLst/>
                <a:uLnTx/>
                <a:uFillTx/>
                <a:latin typeface="Arial Narrow" panose="020B0606020202030204" pitchFamily="34" charset="0"/>
                <a:ea typeface="ＭＳ Ｐゴシック" panose="020B0600070205080204" pitchFamily="34" charset="-128"/>
                <a:cs typeface="+mn-cs"/>
              </a:rPr>
              <a:t> </a:t>
            </a:r>
            <a:r>
              <a:rPr lang="en-US" altLang="en-US" sz="4000" dirty="0" err="1">
                <a:ea typeface="ＭＳ Ｐゴシック" panose="020B0600070205080204" pitchFamily="34" charset="-128"/>
              </a:rPr>
              <a:t>queeze</a:t>
            </a:r>
            <a:r>
              <a:rPr lang="en-US" altLang="en-US" sz="4000" dirty="0">
                <a:ea typeface="ＭＳ Ｐゴシック" panose="020B0600070205080204" pitchFamily="34" charset="-128"/>
              </a:rPr>
              <a:t> Orange Juice</a:t>
            </a:r>
            <a:br>
              <a:rPr lang="en-US" altLang="en-US" sz="4000" dirty="0">
                <a:ea typeface="ＭＳ Ｐゴシック" panose="020B0600070205080204" pitchFamily="34" charset="-128"/>
              </a:rPr>
            </a:br>
            <a:r>
              <a:rPr lang="en-US" altLang="en-US" sz="4000" dirty="0">
                <a:ea typeface="ＭＳ Ｐゴシック" panose="020B0600070205080204" pitchFamily="34" charset="-128"/>
              </a:rPr>
              <a:t>Rube Goldberg Machine </a:t>
            </a:r>
            <a:endParaRPr kumimoji="0" lang="en-US" altLang="en-US" sz="2800" b="0" i="0" u="none" strike="noStrike" kern="1200" cap="none" spc="0" normalizeH="0" baseline="0" noProof="0" dirty="0">
              <a:ln>
                <a:noFill/>
              </a:ln>
              <a:solidFill>
                <a:schemeClr val="accent1"/>
              </a:solidFill>
              <a:effectLst/>
              <a:uLnTx/>
              <a:uFillTx/>
              <a:latin typeface="Arial Narrow" panose="020B0606020202030204" pitchFamily="34" charset="0"/>
              <a:ea typeface="ＭＳ Ｐゴシック" panose="020B0600070205080204" pitchFamily="34" charset="-128"/>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6F36C5B2-9FFA-45E8-914D-0EAB4CD7C42B}"/>
              </a:ext>
            </a:extLst>
          </p:cNvPr>
          <p:cNvSpPr>
            <a:spLocks noGrp="1" noChangeArrowheads="1"/>
          </p:cNvSpPr>
          <p:nvPr>
            <p:ph type="title"/>
          </p:nvPr>
        </p:nvSpPr>
        <p:spPr/>
        <p:txBody>
          <a:bodyPr/>
          <a:lstStyle/>
          <a:p>
            <a:pPr eaLnBrk="1" hangingPunct="1"/>
            <a:r>
              <a:rPr lang="en-US" altLang="en-US" dirty="0">
                <a:ea typeface="ＭＳ Ｐゴシック" panose="020B0600070205080204" pitchFamily="34" charset="-128"/>
              </a:rPr>
              <a:t>Inclined Plane</a:t>
            </a:r>
          </a:p>
        </p:txBody>
      </p:sp>
      <p:pic>
        <p:nvPicPr>
          <p:cNvPr id="6147" name="Picture 4" descr="pyramids">
            <a:extLst>
              <a:ext uri="{FF2B5EF4-FFF2-40B4-BE49-F238E27FC236}">
                <a16:creationId xmlns:a16="http://schemas.microsoft.com/office/drawing/2014/main" id="{8D08CC11-EF6A-4D42-A1EA-011207FF8E8F}"/>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657600" y="2743200"/>
            <a:ext cx="5486400" cy="4114800"/>
          </a:xfrm>
          <a:noFill/>
        </p:spPr>
      </p:pic>
      <p:pic>
        <p:nvPicPr>
          <p:cNvPr id="6148" name="Picture 5" descr="picture of pyramid">
            <a:extLst>
              <a:ext uri="{FF2B5EF4-FFF2-40B4-BE49-F238E27FC236}">
                <a16:creationId xmlns:a16="http://schemas.microsoft.com/office/drawing/2014/main" id="{5B8C1013-C63E-4715-A3D9-74CD1A15D1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600200"/>
            <a:ext cx="447675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E975836C-6F20-46BA-88EB-E7DA07E061DC}"/>
              </a:ext>
            </a:extLst>
          </p:cNvPr>
          <p:cNvSpPr>
            <a:spLocks noGrp="1" noChangeArrowheads="1"/>
          </p:cNvSpPr>
          <p:nvPr>
            <p:ph type="title"/>
          </p:nvPr>
        </p:nvSpPr>
        <p:spPr>
          <a:xfrm>
            <a:off x="1066800" y="-228600"/>
            <a:ext cx="7772400" cy="1143000"/>
          </a:xfrm>
        </p:spPr>
        <p:txBody>
          <a:bodyPr/>
          <a:lstStyle/>
          <a:p>
            <a:pPr eaLnBrk="1" hangingPunct="1"/>
            <a:r>
              <a:rPr lang="en-US" altLang="en-US" dirty="0">
                <a:ea typeface="ＭＳ Ｐゴシック" panose="020B0600070205080204" pitchFamily="34" charset="-128"/>
              </a:rPr>
              <a:t>Inclined Plane (continued)</a:t>
            </a:r>
          </a:p>
        </p:txBody>
      </p:sp>
      <p:sp>
        <p:nvSpPr>
          <p:cNvPr id="7171" name="Rectangle 3">
            <a:extLst>
              <a:ext uri="{FF2B5EF4-FFF2-40B4-BE49-F238E27FC236}">
                <a16:creationId xmlns:a16="http://schemas.microsoft.com/office/drawing/2014/main" id="{8490221B-AB9B-4C2F-A489-336A9A48337A}"/>
              </a:ext>
            </a:extLst>
          </p:cNvPr>
          <p:cNvSpPr>
            <a:spLocks noGrp="1" noChangeArrowheads="1"/>
          </p:cNvSpPr>
          <p:nvPr>
            <p:ph type="body" idx="1"/>
          </p:nvPr>
        </p:nvSpPr>
        <p:spPr>
          <a:xfrm>
            <a:off x="1066800" y="914400"/>
            <a:ext cx="7772400" cy="4114800"/>
          </a:xfrm>
        </p:spPr>
        <p:txBody>
          <a:bodyPr/>
          <a:lstStyle/>
          <a:p>
            <a:pPr eaLnBrk="1" hangingPunct="1"/>
            <a:r>
              <a:rPr lang="en-US" altLang="en-US" sz="2400" dirty="0">
                <a:ea typeface="ＭＳ Ｐゴシック" panose="020B0600070205080204" pitchFamily="34" charset="-128"/>
              </a:rPr>
              <a:t>The Egyptians used simple machines to build the pyramids.  One method was to build a very long incline out of dirt that rose upward to the top of the pyramid very gently.  The blocks of stone were placed on large logs (another type of simple machine - the wheel and axle) and pushed slowly up the long, gentle inclined plane to the top of the pyramid.</a:t>
            </a:r>
          </a:p>
        </p:txBody>
      </p:sp>
      <p:pic>
        <p:nvPicPr>
          <p:cNvPr id="7172" name="Picture 4" descr="picture of pyramid">
            <a:extLst>
              <a:ext uri="{FF2B5EF4-FFF2-40B4-BE49-F238E27FC236}">
                <a16:creationId xmlns:a16="http://schemas.microsoft.com/office/drawing/2014/main" id="{37925B0E-A9C8-463F-BD94-04478A7FFF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798888"/>
            <a:ext cx="4114800" cy="305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descr="picture of pyramid designs">
            <a:extLst>
              <a:ext uri="{FF2B5EF4-FFF2-40B4-BE49-F238E27FC236}">
                <a16:creationId xmlns:a16="http://schemas.microsoft.com/office/drawing/2014/main" id="{BD165F11-AB08-4539-9293-0007E0E149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871913"/>
            <a:ext cx="3733800" cy="298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306B03F0-E655-4F15-B7E9-4F0FD478C8D5}"/>
              </a:ext>
            </a:extLst>
          </p:cNvPr>
          <p:cNvSpPr>
            <a:spLocks noGrp="1" noChangeArrowheads="1"/>
          </p:cNvSpPr>
          <p:nvPr>
            <p:ph type="title"/>
          </p:nvPr>
        </p:nvSpPr>
        <p:spPr/>
        <p:txBody>
          <a:bodyPr/>
          <a:lstStyle/>
          <a:p>
            <a:pPr eaLnBrk="1" hangingPunct="1"/>
            <a:r>
              <a:rPr lang="en-US" altLang="en-US" dirty="0">
                <a:ea typeface="ＭＳ Ｐゴシック" panose="020B0600070205080204" pitchFamily="34" charset="-128"/>
              </a:rPr>
              <a:t>Inclined Planes</a:t>
            </a:r>
          </a:p>
        </p:txBody>
      </p:sp>
      <p:sp>
        <p:nvSpPr>
          <p:cNvPr id="8195" name="Rectangle 3">
            <a:extLst>
              <a:ext uri="{FF2B5EF4-FFF2-40B4-BE49-F238E27FC236}">
                <a16:creationId xmlns:a16="http://schemas.microsoft.com/office/drawing/2014/main" id="{900CE2AE-3481-43BE-B6F7-D183799A87EA}"/>
              </a:ext>
            </a:extLst>
          </p:cNvPr>
          <p:cNvSpPr>
            <a:spLocks noGrp="1" noChangeArrowheads="1"/>
          </p:cNvSpPr>
          <p:nvPr>
            <p:ph type="body" sz="half" idx="1"/>
          </p:nvPr>
        </p:nvSpPr>
        <p:spPr/>
        <p:txBody>
          <a:bodyPr/>
          <a:lstStyle/>
          <a:p>
            <a:pPr eaLnBrk="1" hangingPunct="1"/>
            <a:r>
              <a:rPr lang="en-US" altLang="en-US" sz="2800" dirty="0">
                <a:ea typeface="ＭＳ Ｐゴシック" panose="020B0600070205080204" pitchFamily="34" charset="-128"/>
              </a:rPr>
              <a:t>An inclined plane is a flat surface that is higher on one end</a:t>
            </a:r>
          </a:p>
          <a:p>
            <a:pPr eaLnBrk="1" hangingPunct="1"/>
            <a:r>
              <a:rPr lang="en-US" altLang="en-US" sz="2800" dirty="0">
                <a:ea typeface="ＭＳ Ｐゴシック" panose="020B0600070205080204" pitchFamily="34" charset="-128"/>
              </a:rPr>
              <a:t>Inclined planes make the work of moving things easier</a:t>
            </a:r>
          </a:p>
        </p:txBody>
      </p:sp>
      <p:pic>
        <p:nvPicPr>
          <p:cNvPr id="8196" name="Picture 4">
            <a:extLst>
              <a:ext uri="{FF2B5EF4-FFF2-40B4-BE49-F238E27FC236}">
                <a16:creationId xmlns:a16="http://schemas.microsoft.com/office/drawing/2014/main" id="{5952843F-4489-48F2-A5F9-166DA50379E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0"/>
            <a:ext cx="32004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5">
            <a:extLst>
              <a:ext uri="{FF2B5EF4-FFF2-40B4-BE49-F238E27FC236}">
                <a16:creationId xmlns:a16="http://schemas.microsoft.com/office/drawing/2014/main" id="{2078230C-5845-482B-8335-72D2661DB950}"/>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4641850"/>
            <a:ext cx="1924050" cy="176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6">
            <a:extLst>
              <a:ext uri="{FF2B5EF4-FFF2-40B4-BE49-F238E27FC236}">
                <a16:creationId xmlns:a16="http://schemas.microsoft.com/office/drawing/2014/main" id="{BDBA13D1-AC5C-4677-961B-D50E18EE42CD}"/>
              </a:ext>
              <a:ext uri="{C183D7F6-B498-43B3-948B-1728B52AA6E4}">
                <adec:decorative xmlns:adec="http://schemas.microsoft.com/office/drawing/2017/decorative" val="1"/>
              </a:ext>
            </a:extLst>
          </p:cNvPr>
          <p:cNvPicPr>
            <a:picLocks noGrp="1" noChangeAspect="1" noChangeArrowheads="1"/>
          </p:cNvPicPr>
          <p:nvPr>
            <p:ph type="clipArt" sz="half" idx="2"/>
          </p:nvPr>
        </p:nvPicPr>
        <p:blipFill>
          <a:blip r:embed="rId5">
            <a:extLst>
              <a:ext uri="{28A0092B-C50C-407E-A947-70E740481C1C}">
                <a14:useLocalDpi xmlns:a14="http://schemas.microsoft.com/office/drawing/2010/main" val="0"/>
              </a:ext>
            </a:extLst>
          </a:blip>
          <a:srcRect/>
          <a:stretch>
            <a:fillRect/>
          </a:stretch>
        </p:blipFill>
        <p:spPr>
          <a:xfrm>
            <a:off x="5029200" y="2305050"/>
            <a:ext cx="3810000" cy="2857500"/>
          </a:xfr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ACEF3CF9-8EEC-44AD-8594-92EFCEF857F4}"/>
              </a:ext>
            </a:extLst>
          </p:cNvPr>
          <p:cNvSpPr>
            <a:spLocks noGrp="1" noChangeArrowheads="1"/>
          </p:cNvSpPr>
          <p:nvPr>
            <p:ph type="title"/>
          </p:nvPr>
        </p:nvSpPr>
        <p:spPr>
          <a:xfrm>
            <a:off x="1066800" y="0"/>
            <a:ext cx="7772400" cy="1143000"/>
          </a:xfrm>
        </p:spPr>
        <p:txBody>
          <a:bodyPr/>
          <a:lstStyle/>
          <a:p>
            <a:pPr eaLnBrk="1" hangingPunct="1"/>
            <a:r>
              <a:rPr lang="en-US" altLang="en-US" dirty="0">
                <a:ea typeface="ＭＳ Ｐゴシック" panose="020B0600070205080204" pitchFamily="34" charset="-128"/>
              </a:rPr>
              <a:t>Work input and output</a:t>
            </a:r>
          </a:p>
        </p:txBody>
      </p:sp>
      <p:sp>
        <p:nvSpPr>
          <p:cNvPr id="59395" name="Rectangle 3">
            <a:extLst>
              <a:ext uri="{FF2B5EF4-FFF2-40B4-BE49-F238E27FC236}">
                <a16:creationId xmlns:a16="http://schemas.microsoft.com/office/drawing/2014/main" id="{53F99630-F7B7-408E-9B22-5FBDB18F50E0}"/>
              </a:ext>
            </a:extLst>
          </p:cNvPr>
          <p:cNvSpPr>
            <a:spLocks noGrp="1" noChangeArrowheads="1"/>
          </p:cNvSpPr>
          <p:nvPr>
            <p:ph type="body" idx="1"/>
          </p:nvPr>
        </p:nvSpPr>
        <p:spPr>
          <a:xfrm>
            <a:off x="762000" y="1219200"/>
            <a:ext cx="7772400" cy="3352800"/>
          </a:xfrm>
        </p:spPr>
        <p:txBody>
          <a:bodyPr/>
          <a:lstStyle/>
          <a:p>
            <a:pPr eaLnBrk="1" hangingPunct="1">
              <a:lnSpc>
                <a:spcPct val="80000"/>
              </a:lnSpc>
            </a:pPr>
            <a:r>
              <a:rPr lang="en-US" altLang="en-US" b="1">
                <a:solidFill>
                  <a:schemeClr val="tx2"/>
                </a:solidFill>
                <a:ea typeface="ＭＳ Ｐゴシック" panose="020B0600070205080204" pitchFamily="34" charset="-128"/>
              </a:rPr>
              <a:t>Work input is the amount of work done </a:t>
            </a:r>
            <a:r>
              <a:rPr lang="en-US" altLang="en-US" b="1" u="sng">
                <a:solidFill>
                  <a:schemeClr val="tx2"/>
                </a:solidFill>
                <a:ea typeface="ＭＳ Ｐゴシック" panose="020B0600070205080204" pitchFamily="34" charset="-128"/>
              </a:rPr>
              <a:t>on </a:t>
            </a:r>
            <a:r>
              <a:rPr lang="en-US" altLang="en-US" b="1">
                <a:solidFill>
                  <a:schemeClr val="tx2"/>
                </a:solidFill>
                <a:ea typeface="ＭＳ Ｐゴシック" panose="020B0600070205080204" pitchFamily="34" charset="-128"/>
              </a:rPr>
              <a:t>a machine. </a:t>
            </a:r>
          </a:p>
          <a:p>
            <a:pPr lvl="1" eaLnBrk="1" hangingPunct="1">
              <a:lnSpc>
                <a:spcPct val="80000"/>
              </a:lnSpc>
            </a:pPr>
            <a:r>
              <a:rPr lang="en-US" altLang="en-US" sz="3200" b="1">
                <a:solidFill>
                  <a:schemeClr val="tx2"/>
                </a:solidFill>
                <a:ea typeface="ＭＳ Ｐゴシック" panose="020B0600070205080204" pitchFamily="34" charset="-128"/>
              </a:rPr>
              <a:t>Input force x input distance</a:t>
            </a:r>
          </a:p>
          <a:p>
            <a:pPr lvl="1" eaLnBrk="1" hangingPunct="1">
              <a:lnSpc>
                <a:spcPct val="80000"/>
              </a:lnSpc>
              <a:buFont typeface="Wingdings" panose="05000000000000000000" pitchFamily="2" charset="2"/>
              <a:buNone/>
            </a:pPr>
            <a:endParaRPr lang="en-US" altLang="en-US" b="1">
              <a:solidFill>
                <a:schemeClr val="tx2"/>
              </a:solidFill>
              <a:ea typeface="ＭＳ Ｐゴシック" panose="020B0600070205080204" pitchFamily="34" charset="-128"/>
            </a:endParaRPr>
          </a:p>
          <a:p>
            <a:pPr eaLnBrk="1" hangingPunct="1">
              <a:lnSpc>
                <a:spcPct val="80000"/>
              </a:lnSpc>
            </a:pPr>
            <a:r>
              <a:rPr lang="en-US" altLang="en-US" b="1">
                <a:solidFill>
                  <a:schemeClr val="tx2"/>
                </a:solidFill>
                <a:ea typeface="ＭＳ Ｐゴシック" panose="020B0600070205080204" pitchFamily="34" charset="-128"/>
              </a:rPr>
              <a:t>Work output is the amount of work done </a:t>
            </a:r>
            <a:r>
              <a:rPr lang="en-US" altLang="en-US" b="1" u="sng">
                <a:solidFill>
                  <a:schemeClr val="tx2"/>
                </a:solidFill>
                <a:ea typeface="ＭＳ Ｐゴシック" panose="020B0600070205080204" pitchFamily="34" charset="-128"/>
              </a:rPr>
              <a:t>by</a:t>
            </a:r>
            <a:r>
              <a:rPr lang="en-US" altLang="en-US" b="1">
                <a:solidFill>
                  <a:schemeClr val="tx2"/>
                </a:solidFill>
                <a:ea typeface="ＭＳ Ｐゴシック" panose="020B0600070205080204" pitchFamily="34" charset="-128"/>
              </a:rPr>
              <a:t> a machine.</a:t>
            </a:r>
          </a:p>
          <a:p>
            <a:pPr lvl="1" eaLnBrk="1" hangingPunct="1">
              <a:lnSpc>
                <a:spcPct val="80000"/>
              </a:lnSpc>
            </a:pPr>
            <a:r>
              <a:rPr lang="en-US" altLang="en-US" sz="3200" b="1">
                <a:solidFill>
                  <a:schemeClr val="tx2"/>
                </a:solidFill>
                <a:ea typeface="ＭＳ Ｐゴシック" panose="020B0600070205080204" pitchFamily="34" charset="-128"/>
              </a:rPr>
              <a:t>Output force x output distance </a:t>
            </a:r>
          </a:p>
        </p:txBody>
      </p:sp>
      <p:sp>
        <p:nvSpPr>
          <p:cNvPr id="11268" name="AutoShape 4">
            <a:extLst>
              <a:ext uri="{FF2B5EF4-FFF2-40B4-BE49-F238E27FC236}">
                <a16:creationId xmlns:a16="http://schemas.microsoft.com/office/drawing/2014/main" id="{61D758F1-5294-4A55-BEED-1389BFD3D039}"/>
              </a:ext>
              <a:ext uri="{C183D7F6-B498-43B3-948B-1728B52AA6E4}">
                <adec:decorative xmlns:adec="http://schemas.microsoft.com/office/drawing/2017/decorative" val="1"/>
              </a:ext>
            </a:extLst>
          </p:cNvPr>
          <p:cNvSpPr>
            <a:spLocks noChangeArrowheads="1"/>
          </p:cNvSpPr>
          <p:nvPr/>
        </p:nvSpPr>
        <p:spPr bwMode="auto">
          <a:xfrm>
            <a:off x="6096000" y="5029200"/>
            <a:ext cx="2362200" cy="1219200"/>
          </a:xfrm>
          <a:prstGeom prst="rtTriangle">
            <a:avLst/>
          </a:prstGeom>
          <a:solidFill>
            <a:schemeClr val="accent1"/>
          </a:solidFill>
          <a:ln w="9525">
            <a:solidFill>
              <a:schemeClr val="tx1"/>
            </a:solidFill>
            <a:miter lim="800000"/>
            <a:headEnd/>
            <a:tailEnd/>
          </a:ln>
        </p:spPr>
        <p:txBody>
          <a:bodyPr wrap="none" anchor="ctr"/>
          <a:lstStyle>
            <a:lvl1pPr>
              <a:spcBef>
                <a:spcPct val="20000"/>
              </a:spcBef>
              <a:buClr>
                <a:srgbClr val="FFFF00"/>
              </a:buClr>
              <a:buSzPct val="80000"/>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SzTx/>
              <a:buFontTx/>
              <a:buNone/>
            </a:pPr>
            <a:endParaRPr lang="en-US" altLang="en-US" sz="2800">
              <a:latin typeface="Arial Narrow" panose="020B0606020202030204" pitchFamily="34" charset="0"/>
            </a:endParaRPr>
          </a:p>
        </p:txBody>
      </p:sp>
      <p:sp>
        <p:nvSpPr>
          <p:cNvPr id="11269" name="AutoShape 8">
            <a:extLst>
              <a:ext uri="{FF2B5EF4-FFF2-40B4-BE49-F238E27FC236}">
                <a16:creationId xmlns:a16="http://schemas.microsoft.com/office/drawing/2014/main" id="{EAF0EB5F-38F6-4364-9967-08A1A3C4B706}"/>
              </a:ext>
              <a:ext uri="{C183D7F6-B498-43B3-948B-1728B52AA6E4}">
                <adec:decorative xmlns:adec="http://schemas.microsoft.com/office/drawing/2017/decorative" val="1"/>
              </a:ext>
            </a:extLst>
          </p:cNvPr>
          <p:cNvSpPr>
            <a:spLocks/>
          </p:cNvSpPr>
          <p:nvPr/>
        </p:nvSpPr>
        <p:spPr bwMode="auto">
          <a:xfrm rot="-3776525">
            <a:off x="7128669" y="4148931"/>
            <a:ext cx="477838" cy="2543175"/>
          </a:xfrm>
          <a:prstGeom prst="rightBrace">
            <a:avLst>
              <a:gd name="adj1" fmla="val 44352"/>
              <a:gd name="adj2" fmla="val 50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FFFF00"/>
              </a:buClr>
              <a:buSzPct val="80000"/>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endParaRPr lang="en-US" altLang="en-US">
              <a:latin typeface="Arial Narrow" panose="020B0606020202030204" pitchFamily="34" charset="0"/>
            </a:endParaRPr>
          </a:p>
        </p:txBody>
      </p:sp>
      <p:sp>
        <p:nvSpPr>
          <p:cNvPr id="11270" name="Text Box 9">
            <a:extLst>
              <a:ext uri="{FF2B5EF4-FFF2-40B4-BE49-F238E27FC236}">
                <a16:creationId xmlns:a16="http://schemas.microsoft.com/office/drawing/2014/main" id="{89D1E255-BF30-49EA-A28D-3B396CA06E55}"/>
              </a:ext>
              <a:ext uri="{C183D7F6-B498-43B3-948B-1728B52AA6E4}">
                <adec:decorative xmlns:adec="http://schemas.microsoft.com/office/drawing/2017/decorative" val="1"/>
              </a:ext>
            </a:extLst>
          </p:cNvPr>
          <p:cNvSpPr txBox="1">
            <a:spLocks noChangeArrowheads="1"/>
          </p:cNvSpPr>
          <p:nvPr/>
        </p:nvSpPr>
        <p:spPr bwMode="auto">
          <a:xfrm>
            <a:off x="7375525" y="4635500"/>
            <a:ext cx="8318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FF00"/>
              </a:buClr>
              <a:buSzPct val="80000"/>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2800">
                <a:latin typeface="Arial Narrow" panose="020B0606020202030204" pitchFamily="34" charset="0"/>
              </a:rPr>
              <a:t>15 m</a:t>
            </a:r>
          </a:p>
        </p:txBody>
      </p:sp>
      <p:sp>
        <p:nvSpPr>
          <p:cNvPr id="11271" name="AutoShape 10">
            <a:extLst>
              <a:ext uri="{FF2B5EF4-FFF2-40B4-BE49-F238E27FC236}">
                <a16:creationId xmlns:a16="http://schemas.microsoft.com/office/drawing/2014/main" id="{7A1B70ED-8F8D-4A97-B019-4198726573DF}"/>
              </a:ext>
              <a:ext uri="{C183D7F6-B498-43B3-948B-1728B52AA6E4}">
                <adec:decorative xmlns:adec="http://schemas.microsoft.com/office/drawing/2017/decorative" val="1"/>
              </a:ext>
            </a:extLst>
          </p:cNvPr>
          <p:cNvSpPr>
            <a:spLocks/>
          </p:cNvSpPr>
          <p:nvPr/>
        </p:nvSpPr>
        <p:spPr bwMode="auto">
          <a:xfrm>
            <a:off x="5867400" y="5029200"/>
            <a:ext cx="152400" cy="1219200"/>
          </a:xfrm>
          <a:prstGeom prst="leftBrace">
            <a:avLst>
              <a:gd name="adj1" fmla="val 66667"/>
              <a:gd name="adj2" fmla="val 50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FFFF00"/>
              </a:buClr>
              <a:buSzPct val="80000"/>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endParaRPr lang="en-US" altLang="en-US">
              <a:latin typeface="Arial Narrow" panose="020B0606020202030204" pitchFamily="34" charset="0"/>
            </a:endParaRPr>
          </a:p>
        </p:txBody>
      </p:sp>
      <p:sp>
        <p:nvSpPr>
          <p:cNvPr id="11272" name="Text Box 11">
            <a:extLst>
              <a:ext uri="{FF2B5EF4-FFF2-40B4-BE49-F238E27FC236}">
                <a16:creationId xmlns:a16="http://schemas.microsoft.com/office/drawing/2014/main" id="{432472BF-8610-4D88-B353-BC1C15A0C877}"/>
              </a:ext>
              <a:ext uri="{C183D7F6-B498-43B3-948B-1728B52AA6E4}">
                <adec:decorative xmlns:adec="http://schemas.microsoft.com/office/drawing/2017/decorative" val="1"/>
              </a:ext>
            </a:extLst>
          </p:cNvPr>
          <p:cNvSpPr txBox="1">
            <a:spLocks noChangeArrowheads="1"/>
          </p:cNvSpPr>
          <p:nvPr/>
        </p:nvSpPr>
        <p:spPr bwMode="auto">
          <a:xfrm>
            <a:off x="5257800" y="5334000"/>
            <a:ext cx="6699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FF00"/>
              </a:buClr>
              <a:buSzPct val="80000"/>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2800">
                <a:latin typeface="Arial Narrow" panose="020B0606020202030204" pitchFamily="34" charset="0"/>
              </a:rPr>
              <a:t>3 m</a:t>
            </a:r>
          </a:p>
        </p:txBody>
      </p:sp>
      <p:sp>
        <p:nvSpPr>
          <p:cNvPr id="59404" name="Text Box 12">
            <a:extLst>
              <a:ext uri="{FF2B5EF4-FFF2-40B4-BE49-F238E27FC236}">
                <a16:creationId xmlns:a16="http://schemas.microsoft.com/office/drawing/2014/main" id="{6764EF7E-88EC-40CD-8B2B-DC2B5D1EFE1F}"/>
              </a:ext>
              <a:ext uri="{C183D7F6-B498-43B3-948B-1728B52AA6E4}">
                <adec:decorative xmlns:adec="http://schemas.microsoft.com/office/drawing/2017/decorative" val="1"/>
              </a:ext>
            </a:extLst>
          </p:cNvPr>
          <p:cNvSpPr txBox="1">
            <a:spLocks noChangeArrowheads="1"/>
          </p:cNvSpPr>
          <p:nvPr/>
        </p:nvSpPr>
        <p:spPr bwMode="auto">
          <a:xfrm>
            <a:off x="914400" y="4572000"/>
            <a:ext cx="4321175" cy="180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FF00"/>
              </a:buClr>
              <a:buSzPct val="80000"/>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ClrTx/>
              <a:buSzTx/>
              <a:buFontTx/>
              <a:buNone/>
            </a:pPr>
            <a:r>
              <a:rPr lang="en-US" altLang="en-US" sz="2800">
                <a:latin typeface="Arial Narrow" panose="020B0606020202030204" pitchFamily="34" charset="0"/>
              </a:rPr>
              <a:t>Wout = Win</a:t>
            </a:r>
          </a:p>
          <a:p>
            <a:pPr eaLnBrk="1" hangingPunct="1">
              <a:spcBef>
                <a:spcPct val="50000"/>
              </a:spcBef>
              <a:buClrTx/>
              <a:buSzTx/>
              <a:buFontTx/>
              <a:buNone/>
            </a:pPr>
            <a:r>
              <a:rPr lang="en-US" altLang="en-US" sz="2800">
                <a:latin typeface="Arial Narrow" panose="020B0606020202030204" pitchFamily="34" charset="0"/>
              </a:rPr>
              <a:t>F</a:t>
            </a:r>
            <a:r>
              <a:rPr lang="en-US" altLang="en-US" sz="2000">
                <a:latin typeface="Arial Narrow" panose="020B0606020202030204" pitchFamily="34" charset="0"/>
              </a:rPr>
              <a:t>out</a:t>
            </a:r>
            <a:r>
              <a:rPr lang="en-US" altLang="en-US" sz="2800">
                <a:latin typeface="Arial Narrow" panose="020B0606020202030204" pitchFamily="34" charset="0"/>
              </a:rPr>
              <a:t> x D</a:t>
            </a:r>
            <a:r>
              <a:rPr lang="en-US" altLang="en-US" sz="2000">
                <a:latin typeface="Arial Narrow" panose="020B0606020202030204" pitchFamily="34" charset="0"/>
              </a:rPr>
              <a:t>out</a:t>
            </a:r>
            <a:r>
              <a:rPr lang="en-US" altLang="en-US" sz="2800">
                <a:latin typeface="Arial Narrow" panose="020B0606020202030204" pitchFamily="34" charset="0"/>
              </a:rPr>
              <a:t> = F</a:t>
            </a:r>
            <a:r>
              <a:rPr lang="en-US" altLang="en-US" sz="2000">
                <a:latin typeface="Arial Narrow" panose="020B0606020202030204" pitchFamily="34" charset="0"/>
              </a:rPr>
              <a:t>in</a:t>
            </a:r>
            <a:r>
              <a:rPr lang="en-US" altLang="en-US" sz="2800">
                <a:latin typeface="Arial Narrow" panose="020B0606020202030204" pitchFamily="34" charset="0"/>
              </a:rPr>
              <a:t> x D</a:t>
            </a:r>
            <a:r>
              <a:rPr lang="en-US" altLang="en-US" sz="2000">
                <a:latin typeface="Arial Narrow" panose="020B0606020202030204" pitchFamily="34" charset="0"/>
              </a:rPr>
              <a:t>in</a:t>
            </a:r>
          </a:p>
          <a:p>
            <a:pPr eaLnBrk="1" hangingPunct="1">
              <a:spcBef>
                <a:spcPct val="50000"/>
              </a:spcBef>
              <a:buClrTx/>
              <a:buSzTx/>
              <a:buFontTx/>
              <a:buNone/>
            </a:pPr>
            <a:r>
              <a:rPr lang="en-US" altLang="en-US" sz="2800">
                <a:latin typeface="Arial Narrow" panose="020B0606020202030204" pitchFamily="34" charset="0"/>
              </a:rPr>
              <a:t>10N x 3m = </a:t>
            </a:r>
            <a:r>
              <a:rPr lang="en-US" altLang="en-US" sz="2800">
                <a:solidFill>
                  <a:srgbClr val="FF0000"/>
                </a:solidFill>
                <a:latin typeface="Arial Narrow" panose="020B0606020202030204" pitchFamily="34" charset="0"/>
              </a:rPr>
              <a:t>2</a:t>
            </a:r>
            <a:r>
              <a:rPr lang="en-US" altLang="en-US" sz="2800">
                <a:latin typeface="Arial Narrow" panose="020B0606020202030204" pitchFamily="34" charset="0"/>
              </a:rPr>
              <a:t>N x 15m </a:t>
            </a:r>
          </a:p>
        </p:txBody>
      </p:sp>
      <p:sp>
        <p:nvSpPr>
          <p:cNvPr id="11274" name="Rectangle 13">
            <a:extLst>
              <a:ext uri="{FF2B5EF4-FFF2-40B4-BE49-F238E27FC236}">
                <a16:creationId xmlns:a16="http://schemas.microsoft.com/office/drawing/2014/main" id="{C352C6F1-B051-42E3-B981-AD0D7716F4D6}"/>
              </a:ext>
              <a:ext uri="{C183D7F6-B498-43B3-948B-1728B52AA6E4}">
                <adec:decorative xmlns:adec="http://schemas.microsoft.com/office/drawing/2017/decorative" val="1"/>
              </a:ext>
            </a:extLst>
          </p:cNvPr>
          <p:cNvSpPr>
            <a:spLocks noChangeArrowheads="1"/>
          </p:cNvSpPr>
          <p:nvPr/>
        </p:nvSpPr>
        <p:spPr bwMode="auto">
          <a:xfrm>
            <a:off x="5334000" y="5943600"/>
            <a:ext cx="609600" cy="381000"/>
          </a:xfrm>
          <a:prstGeom prst="rect">
            <a:avLst/>
          </a:prstGeom>
          <a:solidFill>
            <a:schemeClr val="accent1"/>
          </a:solidFill>
          <a:ln w="9525">
            <a:solidFill>
              <a:schemeClr val="tx1"/>
            </a:solidFill>
            <a:miter lim="800000"/>
            <a:headEnd/>
            <a:tailEnd/>
          </a:ln>
        </p:spPr>
        <p:txBody>
          <a:bodyPr wrap="none" anchor="ctr"/>
          <a:lstStyle>
            <a:lvl1pPr>
              <a:spcBef>
                <a:spcPct val="20000"/>
              </a:spcBef>
              <a:buClr>
                <a:srgbClr val="FFFF00"/>
              </a:buClr>
              <a:buSzPct val="80000"/>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SzTx/>
              <a:buFontTx/>
              <a:buNone/>
            </a:pPr>
            <a:r>
              <a:rPr lang="en-US" altLang="en-US" sz="2800">
                <a:solidFill>
                  <a:schemeClr val="bg1"/>
                </a:solidFill>
                <a:latin typeface="Arial Narrow" panose="020B0606020202030204" pitchFamily="34" charset="0"/>
              </a:rPr>
              <a:t>10 N</a:t>
            </a:r>
          </a:p>
        </p:txBody>
      </p:sp>
      <p:sp>
        <p:nvSpPr>
          <p:cNvPr id="11275" name="Text Box 16">
            <a:extLst>
              <a:ext uri="{FF2B5EF4-FFF2-40B4-BE49-F238E27FC236}">
                <a16:creationId xmlns:a16="http://schemas.microsoft.com/office/drawing/2014/main" id="{D33A73C5-B90F-4DC4-9DEC-E3BC49D39402}"/>
              </a:ext>
              <a:ext uri="{C183D7F6-B498-43B3-948B-1728B52AA6E4}">
                <adec:decorative xmlns:adec="http://schemas.microsoft.com/office/drawing/2017/decorative" val="1"/>
              </a:ext>
            </a:extLst>
          </p:cNvPr>
          <p:cNvSpPr txBox="1">
            <a:spLocks noChangeArrowheads="1"/>
          </p:cNvSpPr>
          <p:nvPr/>
        </p:nvSpPr>
        <p:spPr bwMode="auto">
          <a:xfrm>
            <a:off x="8518525" y="5778500"/>
            <a:ext cx="5238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FF00"/>
              </a:buClr>
              <a:buSzPct val="80000"/>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2800">
                <a:solidFill>
                  <a:srgbClr val="FF0000"/>
                </a:solidFill>
                <a:latin typeface="Arial Narrow" panose="020B0606020202030204" pitchFamily="34" charset="0"/>
              </a:rPr>
              <a:t>F</a:t>
            </a:r>
            <a:r>
              <a:rPr lang="en-US" altLang="en-US" sz="2000">
                <a:solidFill>
                  <a:srgbClr val="FF0000"/>
                </a:solidFill>
                <a:latin typeface="Arial Narrow" panose="020B0606020202030204" pitchFamily="34" charset="0"/>
              </a:rPr>
              <a:t>in</a:t>
            </a:r>
          </a:p>
        </p:txBody>
      </p:sp>
      <p:sp>
        <p:nvSpPr>
          <p:cNvPr id="11276" name="Rectangle 18">
            <a:extLst>
              <a:ext uri="{FF2B5EF4-FFF2-40B4-BE49-F238E27FC236}">
                <a16:creationId xmlns:a16="http://schemas.microsoft.com/office/drawing/2014/main" id="{EDA942CD-3FF1-431D-9D4C-BCEFFDCDA257}"/>
              </a:ext>
              <a:ext uri="{C183D7F6-B498-43B3-948B-1728B52AA6E4}">
                <adec:decorative xmlns:adec="http://schemas.microsoft.com/office/drawing/2017/decorative" val="1"/>
              </a:ext>
            </a:extLst>
          </p:cNvPr>
          <p:cNvSpPr>
            <a:spLocks noChangeArrowheads="1"/>
          </p:cNvSpPr>
          <p:nvPr/>
        </p:nvSpPr>
        <p:spPr bwMode="auto">
          <a:xfrm>
            <a:off x="6705600" y="4648200"/>
            <a:ext cx="8445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FF00"/>
              </a:buClr>
              <a:buSzPct val="80000"/>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2800">
                <a:latin typeface="Arial Narrow" panose="020B0606020202030204" pitchFamily="34" charset="0"/>
              </a:rPr>
              <a:t>D</a:t>
            </a:r>
            <a:r>
              <a:rPr lang="en-US" altLang="en-US" sz="2000">
                <a:latin typeface="Arial Narrow" panose="020B0606020202030204" pitchFamily="34" charset="0"/>
              </a:rPr>
              <a:t>in</a:t>
            </a:r>
          </a:p>
        </p:txBody>
      </p:sp>
      <p:sp>
        <p:nvSpPr>
          <p:cNvPr id="11277" name="Text Box 19">
            <a:extLst>
              <a:ext uri="{FF2B5EF4-FFF2-40B4-BE49-F238E27FC236}">
                <a16:creationId xmlns:a16="http://schemas.microsoft.com/office/drawing/2014/main" id="{07236A22-18E2-4F74-9051-758ADB8DC0A0}"/>
              </a:ext>
              <a:ext uri="{C183D7F6-B498-43B3-948B-1728B52AA6E4}">
                <adec:decorative xmlns:adec="http://schemas.microsoft.com/office/drawing/2017/decorative" val="1"/>
              </a:ext>
            </a:extLst>
          </p:cNvPr>
          <p:cNvSpPr txBox="1">
            <a:spLocks noChangeArrowheads="1"/>
          </p:cNvSpPr>
          <p:nvPr/>
        </p:nvSpPr>
        <p:spPr bwMode="auto">
          <a:xfrm>
            <a:off x="5105400" y="4800600"/>
            <a:ext cx="6842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FF00"/>
              </a:buClr>
              <a:buSzPct val="80000"/>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2800">
                <a:latin typeface="Arial Narrow" panose="020B0606020202030204" pitchFamily="34" charset="0"/>
              </a:rPr>
              <a:t>D</a:t>
            </a:r>
            <a:r>
              <a:rPr lang="en-US" altLang="en-US" sz="2000">
                <a:latin typeface="Arial Narrow" panose="020B0606020202030204" pitchFamily="34" charset="0"/>
              </a:rPr>
              <a:t>out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9395">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939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9395">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59404"/>
                                        </p:tgtEl>
                                        <p:attrNameLst>
                                          <p:attrName>style.visibility</p:attrName>
                                        </p:attrNameLst>
                                      </p:cBhvr>
                                      <p:to>
                                        <p:strVal val="visible"/>
                                      </p:to>
                                    </p:set>
                                    <p:animEffect transition="in" filter="dissolve">
                                      <p:cBhvr>
                                        <p:cTn id="19" dur="500"/>
                                        <p:tgtEl>
                                          <p:spTgt spid="594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P spid="5940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B9AD13F3-8BC5-4956-AC07-1C4DC9F6F51C}"/>
              </a:ext>
            </a:extLst>
          </p:cNvPr>
          <p:cNvSpPr>
            <a:spLocks noGrp="1" noChangeArrowheads="1"/>
          </p:cNvSpPr>
          <p:nvPr>
            <p:ph type="title"/>
          </p:nvPr>
        </p:nvSpPr>
        <p:spPr/>
        <p:txBody>
          <a:bodyPr/>
          <a:lstStyle/>
          <a:p>
            <a:pPr eaLnBrk="1" hangingPunct="1"/>
            <a:r>
              <a:rPr lang="en-US" altLang="en-US" sz="4000">
                <a:latin typeface="Batang" panose="02030600000101010101" pitchFamily="18" charset="-127"/>
                <a:ea typeface="ＭＳ Ｐゴシック" panose="020B0600070205080204" pitchFamily="34" charset="-128"/>
              </a:rPr>
              <a:t>Inclined Plane -</a:t>
            </a:r>
            <a:br>
              <a:rPr lang="en-US" altLang="en-US" sz="4000">
                <a:latin typeface="Batang" panose="02030600000101010101" pitchFamily="18" charset="-127"/>
                <a:ea typeface="ＭＳ Ｐゴシック" panose="020B0600070205080204" pitchFamily="34" charset="-128"/>
              </a:rPr>
            </a:br>
            <a:r>
              <a:rPr lang="en-US" altLang="en-US" sz="4000">
                <a:latin typeface="Batang" panose="02030600000101010101" pitchFamily="18" charset="-127"/>
                <a:ea typeface="ＭＳ Ｐゴシック" panose="020B0600070205080204" pitchFamily="34" charset="-128"/>
              </a:rPr>
              <a:t>Mechanical Advantage</a:t>
            </a:r>
          </a:p>
        </p:txBody>
      </p:sp>
      <p:sp>
        <p:nvSpPr>
          <p:cNvPr id="12291" name="Rectangle 3">
            <a:extLst>
              <a:ext uri="{FF2B5EF4-FFF2-40B4-BE49-F238E27FC236}">
                <a16:creationId xmlns:a16="http://schemas.microsoft.com/office/drawing/2014/main" id="{1EF56199-B34A-4556-9179-AE776C740A01}"/>
              </a:ext>
            </a:extLst>
          </p:cNvPr>
          <p:cNvSpPr>
            <a:spLocks noGrp="1" noChangeArrowheads="1"/>
          </p:cNvSpPr>
          <p:nvPr>
            <p:ph type="body" sz="half" idx="1"/>
          </p:nvPr>
        </p:nvSpPr>
        <p:spPr>
          <a:xfrm>
            <a:off x="609600" y="1676400"/>
            <a:ext cx="3967163" cy="4114800"/>
          </a:xfrm>
        </p:spPr>
        <p:txBody>
          <a:bodyPr/>
          <a:lstStyle/>
          <a:p>
            <a:pPr eaLnBrk="1" hangingPunct="1">
              <a:lnSpc>
                <a:spcPct val="90000"/>
              </a:lnSpc>
            </a:pPr>
            <a:r>
              <a:rPr lang="en-US" altLang="en-US" sz="2400">
                <a:latin typeface="Batang" panose="02030600000101010101" pitchFamily="18" charset="-127"/>
                <a:ea typeface="ＭＳ Ｐゴシック" panose="020B0600070205080204" pitchFamily="34" charset="-128"/>
              </a:rPr>
              <a:t>The mechanical advantage of an inclined plane is equal to the length of the slope divided by the height of the inclined plane. </a:t>
            </a:r>
          </a:p>
          <a:p>
            <a:pPr eaLnBrk="1" hangingPunct="1">
              <a:lnSpc>
                <a:spcPct val="90000"/>
              </a:lnSpc>
            </a:pPr>
            <a:r>
              <a:rPr lang="en-US" altLang="en-US" sz="2400">
                <a:latin typeface="Batang" panose="02030600000101010101" pitchFamily="18" charset="-127"/>
                <a:ea typeface="ＭＳ Ｐゴシック" panose="020B0600070205080204" pitchFamily="34" charset="-128"/>
              </a:rPr>
              <a:t>While the inclined plane produces a mechanical advantage, it does so by increasing the distance through which the force must move. </a:t>
            </a:r>
          </a:p>
        </p:txBody>
      </p:sp>
      <p:pic>
        <p:nvPicPr>
          <p:cNvPr id="70660" name="Picture 4" descr="Inclined_plane2">
            <a:extLst>
              <a:ext uri="{FF2B5EF4-FFF2-40B4-BE49-F238E27FC236}">
                <a16:creationId xmlns:a16="http://schemas.microsoft.com/office/drawing/2014/main" id="{1EE89D4B-8FDD-4C33-9F84-D115B497A22E}"/>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572000" y="1600200"/>
            <a:ext cx="4572000" cy="4014788"/>
          </a:xfrm>
          <a:noFill/>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nodeType="clickEffect">
                                  <p:stCondLst>
                                    <p:cond delay="0"/>
                                  </p:stCondLst>
                                  <p:childTnLst>
                                    <p:set>
                                      <p:cBhvr>
                                        <p:cTn id="6" dur="1" fill="hold">
                                          <p:stCondLst>
                                            <p:cond delay="0"/>
                                          </p:stCondLst>
                                        </p:cTn>
                                        <p:tgtEl>
                                          <p:spTgt spid="70660"/>
                                        </p:tgtEl>
                                        <p:attrNameLst>
                                          <p:attrName>style.visibility</p:attrName>
                                        </p:attrNameLst>
                                      </p:cBhvr>
                                      <p:to>
                                        <p:strVal val="visible"/>
                                      </p:to>
                                    </p:set>
                                    <p:anim from="(-#ppt_w/2)" to="(#ppt_x)" calcmode="lin" valueType="num">
                                      <p:cBhvr>
                                        <p:cTn id="7" dur="600" fill="hold">
                                          <p:stCondLst>
                                            <p:cond delay="0"/>
                                          </p:stCondLst>
                                        </p:cTn>
                                        <p:tgtEl>
                                          <p:spTgt spid="70660"/>
                                        </p:tgtEl>
                                        <p:attrNameLst>
                                          <p:attrName>ppt_x</p:attrName>
                                        </p:attrNameLst>
                                      </p:cBhvr>
                                    </p:anim>
                                    <p:anim from="0" to="-1.0" calcmode="lin" valueType="num">
                                      <p:cBhvr>
                                        <p:cTn id="8" dur="200" decel="50000" autoRev="1" fill="hold">
                                          <p:stCondLst>
                                            <p:cond delay="600"/>
                                          </p:stCondLst>
                                        </p:cTn>
                                        <p:tgtEl>
                                          <p:spTgt spid="70660"/>
                                        </p:tgtEl>
                                        <p:attrNameLst>
                                          <p:attrName>xshear</p:attrName>
                                        </p:attrNameLst>
                                      </p:cBhvr>
                                    </p:anim>
                                    <p:animScale>
                                      <p:cBhvr>
                                        <p:cTn id="9" dur="200" decel="100000" autoRev="1" fill="hold">
                                          <p:stCondLst>
                                            <p:cond delay="600"/>
                                          </p:stCondLst>
                                        </p:cTn>
                                        <p:tgtEl>
                                          <p:spTgt spid="70660"/>
                                        </p:tgtEl>
                                      </p:cBhvr>
                                      <p:from x="100000" y="100000"/>
                                      <p:to x="80000" y="100000"/>
                                    </p:animScale>
                                    <p:anim by="(#ppt_h/3+#ppt_w*0.1)" calcmode="lin" valueType="num">
                                      <p:cBhvr additive="sum">
                                        <p:cTn id="10" dur="200" decel="100000" autoRev="1" fill="hold">
                                          <p:stCondLst>
                                            <p:cond delay="600"/>
                                          </p:stCondLst>
                                        </p:cTn>
                                        <p:tgtEl>
                                          <p:spTgt spid="70660"/>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A2CFE491-14BC-4825-B7C1-5ED4C380059D}"/>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Screw</a:t>
            </a:r>
          </a:p>
        </p:txBody>
      </p:sp>
      <p:pic>
        <p:nvPicPr>
          <p:cNvPr id="13315" name="Picture 3" descr="screwcolored">
            <a:extLst>
              <a:ext uri="{FF2B5EF4-FFF2-40B4-BE49-F238E27FC236}">
                <a16:creationId xmlns:a16="http://schemas.microsoft.com/office/drawing/2014/main" id="{4422EE53-D232-4936-AC9A-2B0422C2416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90600" y="1905000"/>
            <a:ext cx="7948613" cy="2514600"/>
          </a:xfrm>
          <a:noFill/>
        </p:spPr>
      </p:pic>
      <p:sp>
        <p:nvSpPr>
          <p:cNvPr id="13316" name="Text Box 4">
            <a:extLst>
              <a:ext uri="{FF2B5EF4-FFF2-40B4-BE49-F238E27FC236}">
                <a16:creationId xmlns:a16="http://schemas.microsoft.com/office/drawing/2014/main" id="{7894DD0E-C68F-4BAB-AB14-BFE0AFD50426}"/>
              </a:ext>
            </a:extLst>
          </p:cNvPr>
          <p:cNvSpPr txBox="1">
            <a:spLocks noChangeArrowheads="1"/>
          </p:cNvSpPr>
          <p:nvPr/>
        </p:nvSpPr>
        <p:spPr bwMode="auto">
          <a:xfrm>
            <a:off x="1219200" y="4876800"/>
            <a:ext cx="76200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FF00"/>
              </a:buClr>
              <a:buSzPct val="80000"/>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ClrTx/>
              <a:buSzTx/>
              <a:buFontTx/>
              <a:buNone/>
            </a:pPr>
            <a:r>
              <a:rPr lang="en-US" altLang="en-US" sz="2400"/>
              <a:t>The mechanical advantage of an screw can be calculated by dividing the circumference by the pitch of the screw.</a:t>
            </a:r>
          </a:p>
          <a:p>
            <a:pPr>
              <a:spcBef>
                <a:spcPct val="50000"/>
              </a:spcBef>
              <a:buClrTx/>
              <a:buSzTx/>
              <a:buFontTx/>
              <a:buNone/>
            </a:pPr>
            <a:r>
              <a:rPr lang="en-US" altLang="en-US" sz="2400"/>
              <a:t>Pitch equals 1/ number of turns per inch.</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604F8A27-964F-4E88-95A8-2A184E5A3BA2}"/>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Wedges</a:t>
            </a:r>
          </a:p>
        </p:txBody>
      </p:sp>
      <p:sp>
        <p:nvSpPr>
          <p:cNvPr id="14339" name="Rectangle 3">
            <a:extLst>
              <a:ext uri="{FF2B5EF4-FFF2-40B4-BE49-F238E27FC236}">
                <a16:creationId xmlns:a16="http://schemas.microsoft.com/office/drawing/2014/main" id="{989C49AE-1CE8-448C-9EAB-08617A12CC64}"/>
              </a:ext>
            </a:extLst>
          </p:cNvPr>
          <p:cNvSpPr>
            <a:spLocks noGrp="1" noChangeArrowheads="1"/>
          </p:cNvSpPr>
          <p:nvPr>
            <p:ph type="body" sz="half" idx="1"/>
          </p:nvPr>
        </p:nvSpPr>
        <p:spPr/>
        <p:txBody>
          <a:bodyPr/>
          <a:lstStyle/>
          <a:p>
            <a:pPr eaLnBrk="1" hangingPunct="1"/>
            <a:r>
              <a:rPr lang="en-US" altLang="en-US" sz="2800">
                <a:latin typeface="Verdana" panose="020B0604030504040204" pitchFamily="34" charset="0"/>
                <a:ea typeface="ＭＳ Ｐゴシック" panose="020B0600070205080204" pitchFamily="34" charset="-128"/>
              </a:rPr>
              <a:t>Two inclined planes joined back to back.</a:t>
            </a:r>
            <a:r>
              <a:rPr lang="en-US" altLang="en-US" sz="2800">
                <a:solidFill>
                  <a:srgbClr val="000000"/>
                </a:solidFill>
                <a:latin typeface="Verdana" panose="020B0604030504040204" pitchFamily="34" charset="0"/>
                <a:ea typeface="ＭＳ Ｐゴシック" panose="020B0600070205080204" pitchFamily="34" charset="-128"/>
              </a:rPr>
              <a:t> </a:t>
            </a:r>
          </a:p>
          <a:p>
            <a:pPr eaLnBrk="1" hangingPunct="1"/>
            <a:r>
              <a:rPr lang="en-US" altLang="en-US" sz="2800">
                <a:latin typeface="Verdana" panose="020B0604030504040204" pitchFamily="34" charset="0"/>
                <a:ea typeface="ＭＳ Ｐゴシック" panose="020B0600070205080204" pitchFamily="34" charset="-128"/>
              </a:rPr>
              <a:t>Wedges are used to split things.</a:t>
            </a:r>
          </a:p>
        </p:txBody>
      </p:sp>
      <p:pic>
        <p:nvPicPr>
          <p:cNvPr id="14340" name="Picture 4" descr="wood ax">
            <a:extLst>
              <a:ext uri="{FF2B5EF4-FFF2-40B4-BE49-F238E27FC236}">
                <a16:creationId xmlns:a16="http://schemas.microsoft.com/office/drawing/2014/main" id="{A116591A-4654-4B3A-9944-42172E4ECA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8238" y="0"/>
            <a:ext cx="2925762" cy="292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5" descr="zipper">
            <a:extLst>
              <a:ext uri="{FF2B5EF4-FFF2-40B4-BE49-F238E27FC236}">
                <a16:creationId xmlns:a16="http://schemas.microsoft.com/office/drawing/2014/main" id="{24356B30-C0AA-4C27-8D24-29D8B7AFA8E7}"/>
              </a:ext>
            </a:extLst>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743575" y="1676400"/>
            <a:ext cx="2381250" cy="4114800"/>
          </a:xfrm>
          <a:noFill/>
        </p:spPr>
      </p:pic>
      <p:pic>
        <p:nvPicPr>
          <p:cNvPr id="14342" name="Picture 6" descr="knives">
            <a:extLst>
              <a:ext uri="{FF2B5EF4-FFF2-40B4-BE49-F238E27FC236}">
                <a16:creationId xmlns:a16="http://schemas.microsoft.com/office/drawing/2014/main" id="{E9C64358-1D9A-4F93-B6CD-5F6639B719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3895725"/>
            <a:ext cx="2438400"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Factory">
  <a:themeElements>
    <a:clrScheme name="Factory 1">
      <a:dk1>
        <a:srgbClr val="000054"/>
      </a:dk1>
      <a:lt1>
        <a:srgbClr val="EAEAEA"/>
      </a:lt1>
      <a:dk2>
        <a:srgbClr val="00007A"/>
      </a:dk2>
      <a:lt2>
        <a:srgbClr val="EBD189"/>
      </a:lt2>
      <a:accent1>
        <a:srgbClr val="FCAB40"/>
      </a:accent1>
      <a:accent2>
        <a:srgbClr val="555BAD"/>
      </a:accent2>
      <a:accent3>
        <a:srgbClr val="AAAABE"/>
      </a:accent3>
      <a:accent4>
        <a:srgbClr val="C8C8C8"/>
      </a:accent4>
      <a:accent5>
        <a:srgbClr val="FDD2AF"/>
      </a:accent5>
      <a:accent6>
        <a:srgbClr val="4C529C"/>
      </a:accent6>
      <a:hlink>
        <a:srgbClr val="B97C01"/>
      </a:hlink>
      <a:folHlink>
        <a:srgbClr val="CCFF33"/>
      </a:folHlink>
    </a:clrScheme>
    <a:fontScheme name="Factor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Arial Narrow" pitchFamily="-10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Arial Narrow" pitchFamily="-107" charset="0"/>
          </a:defRPr>
        </a:defPPr>
      </a:lstStyle>
    </a:lnDef>
  </a:objectDefaults>
  <a:extraClrSchemeLst>
    <a:extraClrScheme>
      <a:clrScheme name="Factory 1">
        <a:dk1>
          <a:srgbClr val="000054"/>
        </a:dk1>
        <a:lt1>
          <a:srgbClr val="EAEAEA"/>
        </a:lt1>
        <a:dk2>
          <a:srgbClr val="00007A"/>
        </a:dk2>
        <a:lt2>
          <a:srgbClr val="EBD189"/>
        </a:lt2>
        <a:accent1>
          <a:srgbClr val="FCAB40"/>
        </a:accent1>
        <a:accent2>
          <a:srgbClr val="555BAD"/>
        </a:accent2>
        <a:accent3>
          <a:srgbClr val="AAAABE"/>
        </a:accent3>
        <a:accent4>
          <a:srgbClr val="C8C8C8"/>
        </a:accent4>
        <a:accent5>
          <a:srgbClr val="FDD2AF"/>
        </a:accent5>
        <a:accent6>
          <a:srgbClr val="4C529C"/>
        </a:accent6>
        <a:hlink>
          <a:srgbClr val="B97C01"/>
        </a:hlink>
        <a:folHlink>
          <a:srgbClr val="CCFF33"/>
        </a:folHlink>
      </a:clrScheme>
      <a:clrMap bg1="dk2" tx1="lt1" bg2="dk1" tx2="lt2" accent1="accent1" accent2="accent2" accent3="accent3" accent4="accent4" accent5="accent5" accent6="accent6" hlink="hlink" folHlink="folHlink"/>
    </a:extraClrScheme>
    <a:extraClrScheme>
      <a:clrScheme name="Factory 2">
        <a:dk1>
          <a:srgbClr val="000000"/>
        </a:dk1>
        <a:lt1>
          <a:srgbClr val="FFFFCC"/>
        </a:lt1>
        <a:dk2>
          <a:srgbClr val="993300"/>
        </a:dk2>
        <a:lt2>
          <a:srgbClr val="EDE1AF"/>
        </a:lt2>
        <a:accent1>
          <a:srgbClr val="CAC0E2"/>
        </a:accent1>
        <a:accent2>
          <a:srgbClr val="DFC977"/>
        </a:accent2>
        <a:accent3>
          <a:srgbClr val="FFFFE2"/>
        </a:accent3>
        <a:accent4>
          <a:srgbClr val="000000"/>
        </a:accent4>
        <a:accent5>
          <a:srgbClr val="E1DCEE"/>
        </a:accent5>
        <a:accent6>
          <a:srgbClr val="CAB66B"/>
        </a:accent6>
        <a:hlink>
          <a:srgbClr val="660033"/>
        </a:hlink>
        <a:folHlink>
          <a:srgbClr val="993366"/>
        </a:folHlink>
      </a:clrScheme>
      <a:clrMap bg1="lt1" tx1="dk1" bg2="lt2" tx2="dk2" accent1="accent1" accent2="accent2" accent3="accent3" accent4="accent4" accent5="accent5" accent6="accent6" hlink="hlink" folHlink="folHlink"/>
    </a:extraClrScheme>
    <a:extraClrScheme>
      <a:clrScheme name="Factory 3">
        <a:dk1>
          <a:srgbClr val="000000"/>
        </a:dk1>
        <a:lt1>
          <a:srgbClr val="FFFFFF"/>
        </a:lt1>
        <a:dk2>
          <a:srgbClr val="000000"/>
        </a:dk2>
        <a:lt2>
          <a:srgbClr val="EAEAEA"/>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Factory 4">
        <a:dk1>
          <a:srgbClr val="481800"/>
        </a:dk1>
        <a:lt1>
          <a:srgbClr val="EAEAEA"/>
        </a:lt1>
        <a:dk2>
          <a:srgbClr val="762700"/>
        </a:dk2>
        <a:lt2>
          <a:srgbClr val="EBD189"/>
        </a:lt2>
        <a:accent1>
          <a:srgbClr val="FCAB40"/>
        </a:accent1>
        <a:accent2>
          <a:srgbClr val="AD717F"/>
        </a:accent2>
        <a:accent3>
          <a:srgbClr val="BDACAA"/>
        </a:accent3>
        <a:accent4>
          <a:srgbClr val="C8C8C8"/>
        </a:accent4>
        <a:accent5>
          <a:srgbClr val="FDD2AF"/>
        </a:accent5>
        <a:accent6>
          <a:srgbClr val="9C6672"/>
        </a:accent6>
        <a:hlink>
          <a:srgbClr val="FFFF99"/>
        </a:hlink>
        <a:folHlink>
          <a:srgbClr val="CC9900"/>
        </a:folHlink>
      </a:clrScheme>
      <a:clrMap bg1="dk2" tx1="lt1" bg2="dk1" tx2="lt2" accent1="accent1" accent2="accent2" accent3="accent3" accent4="accent4" accent5="accent5" accent6="accent6" hlink="hlink" folHlink="folHlink"/>
    </a:extraClrScheme>
    <a:extraClrScheme>
      <a:clrScheme name="Factory 5">
        <a:dk1>
          <a:srgbClr val="330066"/>
        </a:dk1>
        <a:lt1>
          <a:srgbClr val="EAEAEA"/>
        </a:lt1>
        <a:dk2>
          <a:srgbClr val="4E009C"/>
        </a:dk2>
        <a:lt2>
          <a:srgbClr val="EBD189"/>
        </a:lt2>
        <a:accent1>
          <a:srgbClr val="FCAB40"/>
        </a:accent1>
        <a:accent2>
          <a:srgbClr val="8871BB"/>
        </a:accent2>
        <a:accent3>
          <a:srgbClr val="B2AACB"/>
        </a:accent3>
        <a:accent4>
          <a:srgbClr val="C8C8C8"/>
        </a:accent4>
        <a:accent5>
          <a:srgbClr val="FDD2AF"/>
        </a:accent5>
        <a:accent6>
          <a:srgbClr val="7B66A9"/>
        </a:accent6>
        <a:hlink>
          <a:srgbClr val="99CC00"/>
        </a:hlink>
        <a:folHlink>
          <a:srgbClr val="808000"/>
        </a:folHlink>
      </a:clrScheme>
      <a:clrMap bg1="dk2" tx1="lt1" bg2="dk1" tx2="lt2" accent1="accent1" accent2="accent2" accent3="accent3" accent4="accent4" accent5="accent5" accent6="accent6" hlink="hlink" folHlink="folHlink"/>
    </a:extraClrScheme>
    <a:extraClrScheme>
      <a:clrScheme name="Factory 6">
        <a:dk1>
          <a:srgbClr val="454425"/>
        </a:dk1>
        <a:lt1>
          <a:srgbClr val="EAEAEA"/>
        </a:lt1>
        <a:dk2>
          <a:srgbClr val="4D6A2A"/>
        </a:dk2>
        <a:lt2>
          <a:srgbClr val="EBD189"/>
        </a:lt2>
        <a:accent1>
          <a:srgbClr val="FCAB40"/>
        </a:accent1>
        <a:accent2>
          <a:srgbClr val="A59E79"/>
        </a:accent2>
        <a:accent3>
          <a:srgbClr val="B2B9AC"/>
        </a:accent3>
        <a:accent4>
          <a:srgbClr val="C8C8C8"/>
        </a:accent4>
        <a:accent5>
          <a:srgbClr val="FDD2AF"/>
        </a:accent5>
        <a:accent6>
          <a:srgbClr val="958F6D"/>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Factory 7">
        <a:dk1>
          <a:srgbClr val="3C2924"/>
        </a:dk1>
        <a:lt1>
          <a:srgbClr val="EAEAEA"/>
        </a:lt1>
        <a:dk2>
          <a:srgbClr val="0D0A46"/>
        </a:dk2>
        <a:lt2>
          <a:srgbClr val="EBD189"/>
        </a:lt2>
        <a:accent1>
          <a:srgbClr val="FCAB40"/>
        </a:accent1>
        <a:accent2>
          <a:srgbClr val="633D4E"/>
        </a:accent2>
        <a:accent3>
          <a:srgbClr val="AAAAB0"/>
        </a:accent3>
        <a:accent4>
          <a:srgbClr val="C8C8C8"/>
        </a:accent4>
        <a:accent5>
          <a:srgbClr val="FDD2AF"/>
        </a:accent5>
        <a:accent6>
          <a:srgbClr val="593646"/>
        </a:accent6>
        <a:hlink>
          <a:srgbClr val="FFCC66"/>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Designs\Factory.pot</Template>
  <TotalTime>13034</TotalTime>
  <Words>1141</Words>
  <Application>Microsoft Office PowerPoint</Application>
  <PresentationFormat>On-screen Show (4:3)</PresentationFormat>
  <Paragraphs>101</Paragraphs>
  <Slides>24</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3" baseType="lpstr">
      <vt:lpstr>Batang</vt:lpstr>
      <vt:lpstr>Arial</vt:lpstr>
      <vt:lpstr>Arial Narrow</vt:lpstr>
      <vt:lpstr>Monaco</vt:lpstr>
      <vt:lpstr>Times New Roman</vt:lpstr>
      <vt:lpstr>Verdana</vt:lpstr>
      <vt:lpstr>Wingdings</vt:lpstr>
      <vt:lpstr>Factory</vt:lpstr>
      <vt:lpstr>ClipArt</vt:lpstr>
      <vt:lpstr>The 6 Simple Machines</vt:lpstr>
      <vt:lpstr>Definitions</vt:lpstr>
      <vt:lpstr>Inclined Plane</vt:lpstr>
      <vt:lpstr>Inclined Plane (continued)</vt:lpstr>
      <vt:lpstr>Inclined Planes</vt:lpstr>
      <vt:lpstr>Work input and output</vt:lpstr>
      <vt:lpstr>Inclined Plane - Mechanical Advantage</vt:lpstr>
      <vt:lpstr>Screw</vt:lpstr>
      <vt:lpstr>Wedges</vt:lpstr>
      <vt:lpstr>Wedge – Mechanical Advantage</vt:lpstr>
      <vt:lpstr>  Fulcrum is between EF (effort) and RF (load) Effort moves farther than Resistance.  Multiplies EF and changes its direction   The mechanical advantage of a lever is the ratio of the length of the lever on the applied force side of the fulcrum to the length of the lever on the resistance force side of the fulcrum.</vt:lpstr>
      <vt:lpstr>First Class Lever</vt:lpstr>
      <vt:lpstr>RF (load) is between fulcrum and EF  Effort moves farther than Resistance.  Multiplies EF, but does not change its direction   The mechanical advantage of a lever is the ratio of the distance from the applied force to the fulcrum to the distance from the resistance force to the fulcrum.  </vt:lpstr>
      <vt:lpstr>Second Class Lever</vt:lpstr>
      <vt:lpstr>EF is between fulcrum and RF (load)  Does not multiply force  Resistance moves farther than Effort.  Multiplies the distance the effort force travels  The mechanical advantage of a lever is the ratio of the distance from the applied force to the fulcrum to the distance of the resistance force to the fulcrum  </vt:lpstr>
      <vt:lpstr>Third Class Lever</vt:lpstr>
      <vt:lpstr>Pulleys</vt:lpstr>
      <vt:lpstr>Diagrams of Pulleys</vt:lpstr>
      <vt:lpstr>COMBINED PULLEY</vt:lpstr>
      <vt:lpstr>WHEEL AND AXLE</vt:lpstr>
      <vt:lpstr>Wheel and Axle (continued)</vt:lpstr>
      <vt:lpstr>GEARS-Wheel and Axel</vt:lpstr>
      <vt:lpstr>Rube Goldberg Machines</vt:lpstr>
      <vt:lpstr>Safety Device for Walking on Icy Pavements queeze Orange Juice Rube Goldberg Machine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Baranoski</dc:creator>
  <cp:lastModifiedBy>Elaine</cp:lastModifiedBy>
  <cp:revision>39</cp:revision>
  <dcterms:created xsi:type="dcterms:W3CDTF">2008-05-12T18:48:26Z</dcterms:created>
  <dcterms:modified xsi:type="dcterms:W3CDTF">2020-04-14T19:21:02Z</dcterms:modified>
</cp:coreProperties>
</file>