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1" r:id="rId1"/>
  </p:sldMasterIdLst>
  <p:notesMasterIdLst>
    <p:notesMasterId r:id="rId25"/>
  </p:notesMasterIdLst>
  <p:handoutMasterIdLst>
    <p:handoutMasterId r:id="rId26"/>
  </p:handoutMasterIdLst>
  <p:sldIdLst>
    <p:sldId id="256" r:id="rId2"/>
    <p:sldId id="257" r:id="rId3"/>
    <p:sldId id="287" r:id="rId4"/>
    <p:sldId id="258" r:id="rId5"/>
    <p:sldId id="284" r:id="rId6"/>
    <p:sldId id="292" r:id="rId7"/>
    <p:sldId id="289" r:id="rId8"/>
    <p:sldId id="260" r:id="rId9"/>
    <p:sldId id="261" r:id="rId10"/>
    <p:sldId id="262" r:id="rId11"/>
    <p:sldId id="263" r:id="rId12"/>
    <p:sldId id="264" r:id="rId13"/>
    <p:sldId id="265" r:id="rId14"/>
    <p:sldId id="266" r:id="rId15"/>
    <p:sldId id="267" r:id="rId16"/>
    <p:sldId id="269" r:id="rId17"/>
    <p:sldId id="290" r:id="rId18"/>
    <p:sldId id="281" r:id="rId19"/>
    <p:sldId id="291" r:id="rId20"/>
    <p:sldId id="278" r:id="rId21"/>
    <p:sldId id="279" r:id="rId22"/>
    <p:sldId id="282" r:id="rId23"/>
    <p:sldId id="288" r:id="rId24"/>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Book Antiqua" panose="02040602050305030304" pitchFamily="18" charset="0"/>
        <a:ea typeface="ヒラギノ角ゴ Pro W3" pitchFamily="32" charset="-128"/>
        <a:cs typeface="+mn-cs"/>
      </a:defRPr>
    </a:lvl1pPr>
    <a:lvl2pPr marL="457200" algn="l" rtl="0" eaLnBrk="0" fontAlgn="base" hangingPunct="0">
      <a:spcBef>
        <a:spcPct val="0"/>
      </a:spcBef>
      <a:spcAft>
        <a:spcPct val="0"/>
      </a:spcAft>
      <a:defRPr b="1" kern="1200">
        <a:solidFill>
          <a:schemeClr val="tx1"/>
        </a:solidFill>
        <a:latin typeface="Book Antiqua" panose="02040602050305030304" pitchFamily="18" charset="0"/>
        <a:ea typeface="ヒラギノ角ゴ Pro W3" pitchFamily="32" charset="-128"/>
        <a:cs typeface="+mn-cs"/>
      </a:defRPr>
    </a:lvl2pPr>
    <a:lvl3pPr marL="914400" algn="l" rtl="0" eaLnBrk="0" fontAlgn="base" hangingPunct="0">
      <a:spcBef>
        <a:spcPct val="0"/>
      </a:spcBef>
      <a:spcAft>
        <a:spcPct val="0"/>
      </a:spcAft>
      <a:defRPr b="1" kern="1200">
        <a:solidFill>
          <a:schemeClr val="tx1"/>
        </a:solidFill>
        <a:latin typeface="Book Antiqua" panose="02040602050305030304" pitchFamily="18" charset="0"/>
        <a:ea typeface="ヒラギノ角ゴ Pro W3" pitchFamily="32" charset="-128"/>
        <a:cs typeface="+mn-cs"/>
      </a:defRPr>
    </a:lvl3pPr>
    <a:lvl4pPr marL="1371600" algn="l" rtl="0" eaLnBrk="0" fontAlgn="base" hangingPunct="0">
      <a:spcBef>
        <a:spcPct val="0"/>
      </a:spcBef>
      <a:spcAft>
        <a:spcPct val="0"/>
      </a:spcAft>
      <a:defRPr b="1" kern="1200">
        <a:solidFill>
          <a:schemeClr val="tx1"/>
        </a:solidFill>
        <a:latin typeface="Book Antiqua" panose="02040602050305030304" pitchFamily="18" charset="0"/>
        <a:ea typeface="ヒラギノ角ゴ Pro W3" pitchFamily="32" charset="-128"/>
        <a:cs typeface="+mn-cs"/>
      </a:defRPr>
    </a:lvl4pPr>
    <a:lvl5pPr marL="1828800" algn="l" rtl="0" eaLnBrk="0" fontAlgn="base" hangingPunct="0">
      <a:spcBef>
        <a:spcPct val="0"/>
      </a:spcBef>
      <a:spcAft>
        <a:spcPct val="0"/>
      </a:spcAft>
      <a:defRPr b="1" kern="1200">
        <a:solidFill>
          <a:schemeClr val="tx1"/>
        </a:solidFill>
        <a:latin typeface="Book Antiqua" panose="02040602050305030304" pitchFamily="18" charset="0"/>
        <a:ea typeface="ヒラギノ角ゴ Pro W3" pitchFamily="32" charset="-128"/>
        <a:cs typeface="+mn-cs"/>
      </a:defRPr>
    </a:lvl5pPr>
    <a:lvl6pPr marL="2286000" algn="l" defTabSz="914400" rtl="0" eaLnBrk="1" latinLnBrk="0" hangingPunct="1">
      <a:defRPr b="1" kern="1200">
        <a:solidFill>
          <a:schemeClr val="tx1"/>
        </a:solidFill>
        <a:latin typeface="Book Antiqua" panose="02040602050305030304" pitchFamily="18" charset="0"/>
        <a:ea typeface="ヒラギノ角ゴ Pro W3" pitchFamily="32" charset="-128"/>
        <a:cs typeface="+mn-cs"/>
      </a:defRPr>
    </a:lvl6pPr>
    <a:lvl7pPr marL="2743200" algn="l" defTabSz="914400" rtl="0" eaLnBrk="1" latinLnBrk="0" hangingPunct="1">
      <a:defRPr b="1" kern="1200">
        <a:solidFill>
          <a:schemeClr val="tx1"/>
        </a:solidFill>
        <a:latin typeface="Book Antiqua" panose="02040602050305030304" pitchFamily="18" charset="0"/>
        <a:ea typeface="ヒラギノ角ゴ Pro W3" pitchFamily="32" charset="-128"/>
        <a:cs typeface="+mn-cs"/>
      </a:defRPr>
    </a:lvl7pPr>
    <a:lvl8pPr marL="3200400" algn="l" defTabSz="914400" rtl="0" eaLnBrk="1" latinLnBrk="0" hangingPunct="1">
      <a:defRPr b="1" kern="1200">
        <a:solidFill>
          <a:schemeClr val="tx1"/>
        </a:solidFill>
        <a:latin typeface="Book Antiqua" panose="02040602050305030304" pitchFamily="18" charset="0"/>
        <a:ea typeface="ヒラギノ角ゴ Pro W3" pitchFamily="32" charset="-128"/>
        <a:cs typeface="+mn-cs"/>
      </a:defRPr>
    </a:lvl8pPr>
    <a:lvl9pPr marL="3657600" algn="l" defTabSz="914400" rtl="0" eaLnBrk="1" latinLnBrk="0" hangingPunct="1">
      <a:defRPr b="1" kern="1200">
        <a:solidFill>
          <a:schemeClr val="tx1"/>
        </a:solidFill>
        <a:latin typeface="Book Antiqua" panose="02040602050305030304" pitchFamily="18" charset="0"/>
        <a:ea typeface="ヒラギノ角ゴ Pro W3" pitchFamily="3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FFFF"/>
    <a:srgbClr val="00000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32787"/>
    <p:restoredTop sz="90929"/>
  </p:normalViewPr>
  <p:slideViewPr>
    <p:cSldViewPr>
      <p:cViewPr varScale="1">
        <p:scale>
          <a:sx n="61" d="100"/>
          <a:sy n="61" d="100"/>
        </p:scale>
        <p:origin x="7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D5575C1-C93E-48E3-B4EF-ACF2F236B4A9}"/>
              </a:ext>
            </a:extLst>
          </p:cNvPr>
          <p:cNvSpPr>
            <a:spLocks noChangeArrowheads="1"/>
          </p:cNvSpPr>
          <p:nvPr/>
        </p:nvSpPr>
        <p:spPr bwMode="auto">
          <a:xfrm>
            <a:off x="3063875" y="8710613"/>
            <a:ext cx="731838" cy="254000"/>
          </a:xfrm>
          <a:prstGeom prst="rect">
            <a:avLst/>
          </a:prstGeom>
          <a:noFill/>
          <a:ln w="12700">
            <a:noFill/>
            <a:miter lim="800000"/>
            <a:headEnd/>
            <a:tailEnd/>
          </a:ln>
          <a:effectLst/>
        </p:spPr>
        <p:txBody>
          <a:bodyPr wrap="none" lIns="87312" tIns="44450" rIns="87312" bIns="44450">
            <a:spAutoFit/>
          </a:bodyPr>
          <a:lstStyle>
            <a:lvl1pPr defTabSz="868363">
              <a:defRPr b="1">
                <a:solidFill>
                  <a:schemeClr val="tx1"/>
                </a:solidFill>
                <a:latin typeface="Book Antiqua" panose="02040602050305030304" pitchFamily="18" charset="0"/>
                <a:ea typeface="ヒラギノ角ゴ Pro W3" pitchFamily="32" charset="-128"/>
              </a:defRPr>
            </a:lvl1pPr>
            <a:lvl2pPr marL="742950" indent="-285750" defTabSz="868363">
              <a:defRPr b="1">
                <a:solidFill>
                  <a:schemeClr val="tx1"/>
                </a:solidFill>
                <a:latin typeface="Book Antiqua" panose="02040602050305030304" pitchFamily="18" charset="0"/>
                <a:ea typeface="ヒラギノ角ゴ Pro W3" pitchFamily="32" charset="-128"/>
              </a:defRPr>
            </a:lvl2pPr>
            <a:lvl3pPr marL="1143000" indent="-228600" defTabSz="868363">
              <a:defRPr b="1">
                <a:solidFill>
                  <a:schemeClr val="tx1"/>
                </a:solidFill>
                <a:latin typeface="Book Antiqua" panose="02040602050305030304" pitchFamily="18" charset="0"/>
                <a:ea typeface="ヒラギノ角ゴ Pro W3" pitchFamily="32" charset="-128"/>
              </a:defRPr>
            </a:lvl3pPr>
            <a:lvl4pPr marL="1600200" indent="-228600" defTabSz="868363">
              <a:defRPr b="1">
                <a:solidFill>
                  <a:schemeClr val="tx1"/>
                </a:solidFill>
                <a:latin typeface="Book Antiqua" panose="02040602050305030304" pitchFamily="18" charset="0"/>
                <a:ea typeface="ヒラギノ角ゴ Pro W3" pitchFamily="32" charset="-128"/>
              </a:defRPr>
            </a:lvl4pPr>
            <a:lvl5pPr marL="2057400" indent="-228600" defTabSz="868363">
              <a:defRPr b="1">
                <a:solidFill>
                  <a:schemeClr val="tx1"/>
                </a:solidFill>
                <a:latin typeface="Book Antiqua" panose="02040602050305030304" pitchFamily="18" charset="0"/>
                <a:ea typeface="ヒラギノ角ゴ Pro W3" pitchFamily="32" charset="-128"/>
              </a:defRPr>
            </a:lvl5pPr>
            <a:lvl6pPr marL="25146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6pPr>
            <a:lvl7pPr marL="29718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7pPr>
            <a:lvl8pPr marL="34290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8pPr>
            <a:lvl9pPr marL="38862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9pPr>
          </a:lstStyle>
          <a:p>
            <a:pPr algn="ctr">
              <a:lnSpc>
                <a:spcPct val="90000"/>
              </a:lnSpc>
            </a:pPr>
            <a:r>
              <a:rPr lang="en-US" altLang="en-US" sz="1200" b="0"/>
              <a:t>Page </a:t>
            </a:r>
            <a:fld id="{61F5CB1A-79B3-49C4-8D0B-7EE52B551A42}" type="slidenum">
              <a:rPr lang="en-US" altLang="en-US" sz="1200" b="0"/>
              <a:pPr algn="ctr">
                <a:lnSpc>
                  <a:spcPct val="90000"/>
                </a:lnSpc>
              </a:pPr>
              <a:t>‹#›</a:t>
            </a:fld>
            <a:endParaRPr lang="en-US" altLang="en-US" sz="1200" b="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E63077-0AC0-4F66-BE17-BF425C9FD13B}"/>
              </a:ext>
            </a:extLst>
          </p:cNvPr>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a:extLst>
              <a:ext uri="{FF2B5EF4-FFF2-40B4-BE49-F238E27FC236}">
                <a16:creationId xmlns:a16="http://schemas.microsoft.com/office/drawing/2014/main" id="{CF09FA7E-09E2-45EF-858F-748C63C294D4}"/>
              </a:ext>
            </a:extLst>
          </p:cNvPr>
          <p:cNvSpPr>
            <a:spLocks noChangeArrowheads="1"/>
          </p:cNvSpPr>
          <p:nvPr/>
        </p:nvSpPr>
        <p:spPr bwMode="auto">
          <a:xfrm>
            <a:off x="3063875" y="8710613"/>
            <a:ext cx="731838" cy="254000"/>
          </a:xfrm>
          <a:prstGeom prst="rect">
            <a:avLst/>
          </a:prstGeom>
          <a:noFill/>
          <a:ln w="12700">
            <a:noFill/>
            <a:miter lim="800000"/>
            <a:headEnd/>
            <a:tailEnd/>
          </a:ln>
          <a:effectLst/>
        </p:spPr>
        <p:txBody>
          <a:bodyPr wrap="none" lIns="87312" tIns="44450" rIns="87312" bIns="44450">
            <a:spAutoFit/>
          </a:bodyPr>
          <a:lstStyle>
            <a:lvl1pPr defTabSz="868363">
              <a:defRPr b="1">
                <a:solidFill>
                  <a:schemeClr val="tx1"/>
                </a:solidFill>
                <a:latin typeface="Book Antiqua" panose="02040602050305030304" pitchFamily="18" charset="0"/>
                <a:ea typeface="ヒラギノ角ゴ Pro W3" pitchFamily="32" charset="-128"/>
              </a:defRPr>
            </a:lvl1pPr>
            <a:lvl2pPr marL="742950" indent="-285750" defTabSz="868363">
              <a:defRPr b="1">
                <a:solidFill>
                  <a:schemeClr val="tx1"/>
                </a:solidFill>
                <a:latin typeface="Book Antiqua" panose="02040602050305030304" pitchFamily="18" charset="0"/>
                <a:ea typeface="ヒラギノ角ゴ Pro W3" pitchFamily="32" charset="-128"/>
              </a:defRPr>
            </a:lvl2pPr>
            <a:lvl3pPr marL="1143000" indent="-228600" defTabSz="868363">
              <a:defRPr b="1">
                <a:solidFill>
                  <a:schemeClr val="tx1"/>
                </a:solidFill>
                <a:latin typeface="Book Antiqua" panose="02040602050305030304" pitchFamily="18" charset="0"/>
                <a:ea typeface="ヒラギノ角ゴ Pro W3" pitchFamily="32" charset="-128"/>
              </a:defRPr>
            </a:lvl3pPr>
            <a:lvl4pPr marL="1600200" indent="-228600" defTabSz="868363">
              <a:defRPr b="1">
                <a:solidFill>
                  <a:schemeClr val="tx1"/>
                </a:solidFill>
                <a:latin typeface="Book Antiqua" panose="02040602050305030304" pitchFamily="18" charset="0"/>
                <a:ea typeface="ヒラギノ角ゴ Pro W3" pitchFamily="32" charset="-128"/>
              </a:defRPr>
            </a:lvl4pPr>
            <a:lvl5pPr marL="2057400" indent="-228600" defTabSz="868363">
              <a:defRPr b="1">
                <a:solidFill>
                  <a:schemeClr val="tx1"/>
                </a:solidFill>
                <a:latin typeface="Book Antiqua" panose="02040602050305030304" pitchFamily="18" charset="0"/>
                <a:ea typeface="ヒラギノ角ゴ Pro W3" pitchFamily="32" charset="-128"/>
              </a:defRPr>
            </a:lvl5pPr>
            <a:lvl6pPr marL="25146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6pPr>
            <a:lvl7pPr marL="29718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7pPr>
            <a:lvl8pPr marL="34290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8pPr>
            <a:lvl9pPr marL="3886200" indent="-228600" defTabSz="868363"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9pPr>
          </a:lstStyle>
          <a:p>
            <a:pPr algn="ctr">
              <a:lnSpc>
                <a:spcPct val="90000"/>
              </a:lnSpc>
            </a:pPr>
            <a:r>
              <a:rPr lang="en-US" altLang="en-US" sz="1200" b="0"/>
              <a:t>Page </a:t>
            </a:r>
            <a:fld id="{E3373BB3-D5B1-491E-BA50-8BB6856D812A}" type="slidenum">
              <a:rPr lang="en-US" altLang="en-US" sz="1200" b="0"/>
              <a:pPr algn="ctr">
                <a:lnSpc>
                  <a:spcPct val="90000"/>
                </a:lnSpc>
              </a:pPr>
              <a:t>‹#›</a:t>
            </a:fld>
            <a:endParaRPr lang="en-US" altLang="en-US" sz="1200" b="0"/>
          </a:p>
        </p:txBody>
      </p:sp>
      <p:sp>
        <p:nvSpPr>
          <p:cNvPr id="25604" name="Rectangle 4">
            <a:extLst>
              <a:ext uri="{FF2B5EF4-FFF2-40B4-BE49-F238E27FC236}">
                <a16:creationId xmlns:a16="http://schemas.microsoft.com/office/drawing/2014/main" id="{44F4CAD6-BB79-41ED-A286-89AAA41E1E3F}"/>
              </a:ext>
            </a:extLst>
          </p:cNvPr>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Book Antiqua" pitchFamily="32"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Book Antiqua" pitchFamily="32"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Book Antiqua" pitchFamily="32"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Book Antiqua" pitchFamily="32"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Book Antiqua" pitchFamily="3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55027D1-E895-43A7-A3A3-1F3333F83B4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latin typeface="Book Antiqua" panose="02040602050305030304" pitchFamily="18" charset="0"/>
            </a:endParaRPr>
          </a:p>
        </p:txBody>
      </p:sp>
      <p:sp>
        <p:nvSpPr>
          <p:cNvPr id="26627" name="Rectangle 3">
            <a:extLst>
              <a:ext uri="{FF2B5EF4-FFF2-40B4-BE49-F238E27FC236}">
                <a16:creationId xmlns:a16="http://schemas.microsoft.com/office/drawing/2014/main" id="{AEAAF7D2-BA5F-412E-AF18-84374EBEED85}"/>
              </a:ext>
            </a:extLst>
          </p:cNvPr>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1255713" y="1371600"/>
            <a:ext cx="6629400" cy="2057400"/>
          </a:xfrm>
        </p:spPr>
        <p:txBody>
          <a:bodyPr anchor="b"/>
          <a:lstStyle>
            <a:lvl1pPr>
              <a:defRPr/>
            </a:lvl1pPr>
          </a:lstStyle>
          <a:p>
            <a:r>
              <a:rPr lang="en-US"/>
              <a:t>Click to edit Master title style</a:t>
            </a:r>
          </a:p>
        </p:txBody>
      </p:sp>
      <p:sp>
        <p:nvSpPr>
          <p:cNvPr id="63491" name="Rectangle 3"/>
          <p:cNvSpPr>
            <a:spLocks noGrp="1" noChangeArrowheads="1"/>
          </p:cNvSpPr>
          <p:nvPr>
            <p:ph type="subTitle" idx="1"/>
          </p:nvPr>
        </p:nvSpPr>
        <p:spPr>
          <a:xfrm>
            <a:off x="1371600" y="3810000"/>
            <a:ext cx="6400800" cy="1752600"/>
          </a:xfrm>
        </p:spPr>
        <p:txBody>
          <a:bodyPr/>
          <a:lstStyle>
            <a:lvl1pPr marL="0" indent="0" algn="ctr">
              <a:buFont typeface="Wingdings" pitchFamily="32" charset="2"/>
              <a:buNone/>
              <a:defRPr/>
            </a:lvl1pPr>
          </a:lstStyle>
          <a:p>
            <a:r>
              <a:rPr lang="en-US"/>
              <a:t>Click to edit Master subtitle style</a:t>
            </a:r>
          </a:p>
        </p:txBody>
      </p:sp>
      <p:sp>
        <p:nvSpPr>
          <p:cNvPr id="4" name="Rectangle 4">
            <a:extLst>
              <a:ext uri="{FF2B5EF4-FFF2-40B4-BE49-F238E27FC236}">
                <a16:creationId xmlns:a16="http://schemas.microsoft.com/office/drawing/2014/main" id="{03FF7815-388E-450A-B164-B73BCA89938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768F498-6EAE-46F8-B590-2AB76D324C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E2B3AC-033A-486F-B8F4-E8B55B295CB9}"/>
              </a:ext>
            </a:extLst>
          </p:cNvPr>
          <p:cNvSpPr>
            <a:spLocks noGrp="1" noChangeArrowheads="1"/>
          </p:cNvSpPr>
          <p:nvPr>
            <p:ph type="sldNum" sz="quarter" idx="12"/>
          </p:nvPr>
        </p:nvSpPr>
        <p:spPr>
          <a:ln/>
        </p:spPr>
        <p:txBody>
          <a:bodyPr/>
          <a:lstStyle>
            <a:lvl1pPr>
              <a:defRPr/>
            </a:lvl1pPr>
          </a:lstStyle>
          <a:p>
            <a:fld id="{ACE3AD77-6020-430E-BEAE-88319F8EE0AA}" type="slidenum">
              <a:rPr lang="en-US" altLang="en-US"/>
              <a:pPr/>
              <a:t>‹#›</a:t>
            </a:fld>
            <a:endParaRPr lang="en-US" altLang="en-US"/>
          </a:p>
        </p:txBody>
      </p:sp>
    </p:spTree>
    <p:extLst>
      <p:ext uri="{BB962C8B-B14F-4D97-AF65-F5344CB8AC3E}">
        <p14:creationId xmlns:p14="http://schemas.microsoft.com/office/powerpoint/2010/main" val="2240309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6A4DB6-7306-40B7-A3CC-35EFFF04F9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2F291B1-CB45-4937-8B07-9FAD5B0BAD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9AEDF2-FF66-47C9-AECC-DB7D31F47D29}"/>
              </a:ext>
            </a:extLst>
          </p:cNvPr>
          <p:cNvSpPr>
            <a:spLocks noGrp="1" noChangeArrowheads="1"/>
          </p:cNvSpPr>
          <p:nvPr>
            <p:ph type="sldNum" sz="quarter" idx="12"/>
          </p:nvPr>
        </p:nvSpPr>
        <p:spPr>
          <a:ln/>
        </p:spPr>
        <p:txBody>
          <a:bodyPr/>
          <a:lstStyle>
            <a:lvl1pPr>
              <a:defRPr/>
            </a:lvl1pPr>
          </a:lstStyle>
          <a:p>
            <a:fld id="{E29D5525-0C27-4CB1-BDED-638CE66D46A4}" type="slidenum">
              <a:rPr lang="en-US" altLang="en-US"/>
              <a:pPr/>
              <a:t>‹#›</a:t>
            </a:fld>
            <a:endParaRPr lang="en-US" altLang="en-US"/>
          </a:p>
        </p:txBody>
      </p:sp>
    </p:spTree>
    <p:extLst>
      <p:ext uri="{BB962C8B-B14F-4D97-AF65-F5344CB8AC3E}">
        <p14:creationId xmlns:p14="http://schemas.microsoft.com/office/powerpoint/2010/main" val="27884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7DA6A4-40B9-4D25-BFDA-75FAAD1486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879B78E-753C-40C0-9D06-ED767EFCB9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7F3D191-EF9E-4162-BB7B-BF9D24F515CC}"/>
              </a:ext>
            </a:extLst>
          </p:cNvPr>
          <p:cNvSpPr>
            <a:spLocks noGrp="1" noChangeArrowheads="1"/>
          </p:cNvSpPr>
          <p:nvPr>
            <p:ph type="sldNum" sz="quarter" idx="12"/>
          </p:nvPr>
        </p:nvSpPr>
        <p:spPr>
          <a:ln/>
        </p:spPr>
        <p:txBody>
          <a:bodyPr/>
          <a:lstStyle>
            <a:lvl1pPr>
              <a:defRPr/>
            </a:lvl1pPr>
          </a:lstStyle>
          <a:p>
            <a:fld id="{3348B85E-7C88-4CEF-A128-25367999C49A}" type="slidenum">
              <a:rPr lang="en-US" altLang="en-US"/>
              <a:pPr/>
              <a:t>‹#›</a:t>
            </a:fld>
            <a:endParaRPr lang="en-US" altLang="en-US"/>
          </a:p>
        </p:txBody>
      </p:sp>
    </p:spTree>
    <p:extLst>
      <p:ext uri="{BB962C8B-B14F-4D97-AF65-F5344CB8AC3E}">
        <p14:creationId xmlns:p14="http://schemas.microsoft.com/office/powerpoint/2010/main" val="1361567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ECFE4C2-E4F8-4B30-8586-91BA86BE1BB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EFF28B0-81E8-4ABF-AE90-0613DA102A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B8F145C-C698-4AB5-88F6-6BA1BE543A21}"/>
              </a:ext>
            </a:extLst>
          </p:cNvPr>
          <p:cNvSpPr>
            <a:spLocks noGrp="1" noChangeArrowheads="1"/>
          </p:cNvSpPr>
          <p:nvPr>
            <p:ph type="sldNum" sz="quarter" idx="12"/>
          </p:nvPr>
        </p:nvSpPr>
        <p:spPr>
          <a:ln/>
        </p:spPr>
        <p:txBody>
          <a:bodyPr/>
          <a:lstStyle>
            <a:lvl1pPr>
              <a:defRPr/>
            </a:lvl1pPr>
          </a:lstStyle>
          <a:p>
            <a:fld id="{114E8B7E-C1C1-46DE-B57B-02F113EEC98F}" type="slidenum">
              <a:rPr lang="en-US" altLang="en-US"/>
              <a:pPr/>
              <a:t>‹#›</a:t>
            </a:fld>
            <a:endParaRPr lang="en-US" altLang="en-US"/>
          </a:p>
        </p:txBody>
      </p:sp>
    </p:spTree>
    <p:extLst>
      <p:ext uri="{BB962C8B-B14F-4D97-AF65-F5344CB8AC3E}">
        <p14:creationId xmlns:p14="http://schemas.microsoft.com/office/powerpoint/2010/main" val="331496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6CF9FBA-861B-458A-AD56-6D4E7B7338B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C1CE4BE-6A77-4CAC-BA4E-50E1E49719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96B57C-4CCF-4E8B-8DD6-803FDDCB1D8C}"/>
              </a:ext>
            </a:extLst>
          </p:cNvPr>
          <p:cNvSpPr>
            <a:spLocks noGrp="1" noChangeArrowheads="1"/>
          </p:cNvSpPr>
          <p:nvPr>
            <p:ph type="sldNum" sz="quarter" idx="12"/>
          </p:nvPr>
        </p:nvSpPr>
        <p:spPr>
          <a:ln/>
        </p:spPr>
        <p:txBody>
          <a:bodyPr/>
          <a:lstStyle>
            <a:lvl1pPr>
              <a:defRPr/>
            </a:lvl1pPr>
          </a:lstStyle>
          <a:p>
            <a:fld id="{76DCA4BB-44E0-4766-B2D8-C6B475766824}" type="slidenum">
              <a:rPr lang="en-US" altLang="en-US"/>
              <a:pPr/>
              <a:t>‹#›</a:t>
            </a:fld>
            <a:endParaRPr lang="en-US" altLang="en-US"/>
          </a:p>
        </p:txBody>
      </p:sp>
    </p:spTree>
    <p:extLst>
      <p:ext uri="{BB962C8B-B14F-4D97-AF65-F5344CB8AC3E}">
        <p14:creationId xmlns:p14="http://schemas.microsoft.com/office/powerpoint/2010/main" val="2957257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B960D96-8A99-4733-8DE7-A31B7E98000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2E6203A-0671-4811-9C90-80E1BAFD1F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25279F7-1123-4A07-9698-8B447E2938E4}"/>
              </a:ext>
            </a:extLst>
          </p:cNvPr>
          <p:cNvSpPr>
            <a:spLocks noGrp="1" noChangeArrowheads="1"/>
          </p:cNvSpPr>
          <p:nvPr>
            <p:ph type="sldNum" sz="quarter" idx="12"/>
          </p:nvPr>
        </p:nvSpPr>
        <p:spPr>
          <a:ln/>
        </p:spPr>
        <p:txBody>
          <a:bodyPr/>
          <a:lstStyle>
            <a:lvl1pPr>
              <a:defRPr/>
            </a:lvl1pPr>
          </a:lstStyle>
          <a:p>
            <a:fld id="{5161D1FD-1A04-4D1E-B261-CE6BE8333636}" type="slidenum">
              <a:rPr lang="en-US" altLang="en-US"/>
              <a:pPr/>
              <a:t>‹#›</a:t>
            </a:fld>
            <a:endParaRPr lang="en-US" altLang="en-US"/>
          </a:p>
        </p:txBody>
      </p:sp>
    </p:spTree>
    <p:extLst>
      <p:ext uri="{BB962C8B-B14F-4D97-AF65-F5344CB8AC3E}">
        <p14:creationId xmlns:p14="http://schemas.microsoft.com/office/powerpoint/2010/main" val="255941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0C3933C-3D38-453E-A867-0F62D9C051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8E6833E-E1D7-4DB7-8B46-9774D973F0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1E78A5A-2409-4EA1-937C-5E7C6F97E79F}"/>
              </a:ext>
            </a:extLst>
          </p:cNvPr>
          <p:cNvSpPr>
            <a:spLocks noGrp="1" noChangeArrowheads="1"/>
          </p:cNvSpPr>
          <p:nvPr>
            <p:ph type="sldNum" sz="quarter" idx="12"/>
          </p:nvPr>
        </p:nvSpPr>
        <p:spPr>
          <a:ln/>
        </p:spPr>
        <p:txBody>
          <a:bodyPr/>
          <a:lstStyle>
            <a:lvl1pPr>
              <a:defRPr/>
            </a:lvl1pPr>
          </a:lstStyle>
          <a:p>
            <a:fld id="{B7B658AD-3FA1-4B3F-9D02-E025856A886D}" type="slidenum">
              <a:rPr lang="en-US" altLang="en-US"/>
              <a:pPr/>
              <a:t>‹#›</a:t>
            </a:fld>
            <a:endParaRPr lang="en-US" altLang="en-US"/>
          </a:p>
        </p:txBody>
      </p:sp>
    </p:spTree>
    <p:extLst>
      <p:ext uri="{BB962C8B-B14F-4D97-AF65-F5344CB8AC3E}">
        <p14:creationId xmlns:p14="http://schemas.microsoft.com/office/powerpoint/2010/main" val="131384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FA3FE5F-BD20-4AF1-9178-D498E41402A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9C01C5A-ACBB-4FE3-86AC-F672DE280F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0CE740B-894B-4077-93A3-39264CDBBA85}"/>
              </a:ext>
            </a:extLst>
          </p:cNvPr>
          <p:cNvSpPr>
            <a:spLocks noGrp="1" noChangeArrowheads="1"/>
          </p:cNvSpPr>
          <p:nvPr>
            <p:ph type="sldNum" sz="quarter" idx="12"/>
          </p:nvPr>
        </p:nvSpPr>
        <p:spPr>
          <a:ln/>
        </p:spPr>
        <p:txBody>
          <a:bodyPr/>
          <a:lstStyle>
            <a:lvl1pPr>
              <a:defRPr/>
            </a:lvl1pPr>
          </a:lstStyle>
          <a:p>
            <a:fld id="{93744AC4-3C36-4CEF-9853-636BF14E20ED}" type="slidenum">
              <a:rPr lang="en-US" altLang="en-US"/>
              <a:pPr/>
              <a:t>‹#›</a:t>
            </a:fld>
            <a:endParaRPr lang="en-US" altLang="en-US"/>
          </a:p>
        </p:txBody>
      </p:sp>
    </p:spTree>
    <p:extLst>
      <p:ext uri="{BB962C8B-B14F-4D97-AF65-F5344CB8AC3E}">
        <p14:creationId xmlns:p14="http://schemas.microsoft.com/office/powerpoint/2010/main" val="9208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A1FA87A-B19B-4074-AE1B-4381BB03EA1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C965ECF-94E9-4657-9229-99E0836087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2E818E8-4944-4ED1-A3FA-E0CDDD160B48}"/>
              </a:ext>
            </a:extLst>
          </p:cNvPr>
          <p:cNvSpPr>
            <a:spLocks noGrp="1" noChangeArrowheads="1"/>
          </p:cNvSpPr>
          <p:nvPr>
            <p:ph type="sldNum" sz="quarter" idx="12"/>
          </p:nvPr>
        </p:nvSpPr>
        <p:spPr>
          <a:ln/>
        </p:spPr>
        <p:txBody>
          <a:bodyPr/>
          <a:lstStyle>
            <a:lvl1pPr>
              <a:defRPr/>
            </a:lvl1pPr>
          </a:lstStyle>
          <a:p>
            <a:fld id="{9EA35D34-E5DB-4E2C-8AB4-A593E038384C}" type="slidenum">
              <a:rPr lang="en-US" altLang="en-US"/>
              <a:pPr/>
              <a:t>‹#›</a:t>
            </a:fld>
            <a:endParaRPr lang="en-US" altLang="en-US"/>
          </a:p>
        </p:txBody>
      </p:sp>
    </p:spTree>
    <p:extLst>
      <p:ext uri="{BB962C8B-B14F-4D97-AF65-F5344CB8AC3E}">
        <p14:creationId xmlns:p14="http://schemas.microsoft.com/office/powerpoint/2010/main" val="3441926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D9D656-EA1D-4AA6-A319-1FA95D4ADB0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33CF2AD-247A-4C49-B9AB-DB265912EA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9111B4A-DBC2-4AF6-B4A4-3C250E73AADE}"/>
              </a:ext>
            </a:extLst>
          </p:cNvPr>
          <p:cNvSpPr>
            <a:spLocks noGrp="1" noChangeArrowheads="1"/>
          </p:cNvSpPr>
          <p:nvPr>
            <p:ph type="sldNum" sz="quarter" idx="12"/>
          </p:nvPr>
        </p:nvSpPr>
        <p:spPr>
          <a:ln/>
        </p:spPr>
        <p:txBody>
          <a:bodyPr/>
          <a:lstStyle>
            <a:lvl1pPr>
              <a:defRPr/>
            </a:lvl1pPr>
          </a:lstStyle>
          <a:p>
            <a:fld id="{C13F31C3-028A-44B2-A0C6-C39EDBAF6B4E}" type="slidenum">
              <a:rPr lang="en-US" altLang="en-US"/>
              <a:pPr/>
              <a:t>‹#›</a:t>
            </a:fld>
            <a:endParaRPr lang="en-US" altLang="en-US"/>
          </a:p>
        </p:txBody>
      </p:sp>
    </p:spTree>
    <p:extLst>
      <p:ext uri="{BB962C8B-B14F-4D97-AF65-F5344CB8AC3E}">
        <p14:creationId xmlns:p14="http://schemas.microsoft.com/office/powerpoint/2010/main" val="3703641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C8D8C42-16BD-48DC-9E60-8078690CE2A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DB44501-37F5-4BE4-91BC-EC0D2FBD5D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9A2870B-3232-4EA2-A995-8EC687A3FF6B}"/>
              </a:ext>
            </a:extLst>
          </p:cNvPr>
          <p:cNvSpPr>
            <a:spLocks noGrp="1" noChangeArrowheads="1"/>
          </p:cNvSpPr>
          <p:nvPr>
            <p:ph type="sldNum" sz="quarter" idx="12"/>
          </p:nvPr>
        </p:nvSpPr>
        <p:spPr>
          <a:ln/>
        </p:spPr>
        <p:txBody>
          <a:bodyPr/>
          <a:lstStyle>
            <a:lvl1pPr>
              <a:defRPr/>
            </a:lvl1pPr>
          </a:lstStyle>
          <a:p>
            <a:fld id="{02ED227D-7B59-4E86-8638-3E056930A8FB}" type="slidenum">
              <a:rPr lang="en-US" altLang="en-US"/>
              <a:pPr/>
              <a:t>‹#›</a:t>
            </a:fld>
            <a:endParaRPr lang="en-US" altLang="en-US"/>
          </a:p>
        </p:txBody>
      </p:sp>
    </p:spTree>
    <p:extLst>
      <p:ext uri="{BB962C8B-B14F-4D97-AF65-F5344CB8AC3E}">
        <p14:creationId xmlns:p14="http://schemas.microsoft.com/office/powerpoint/2010/main" val="1182607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D009E0-5455-4361-831C-21E2FA4EA99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A09F713-77A5-4F8D-82CC-C4EA2032C7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C218FF8-2884-4E8B-8FE5-87CAB98B5AC9}"/>
              </a:ext>
            </a:extLst>
          </p:cNvPr>
          <p:cNvSpPr>
            <a:spLocks noGrp="1" noChangeArrowheads="1"/>
          </p:cNvSpPr>
          <p:nvPr>
            <p:ph type="sldNum" sz="quarter" idx="12"/>
          </p:nvPr>
        </p:nvSpPr>
        <p:spPr>
          <a:ln/>
        </p:spPr>
        <p:txBody>
          <a:bodyPr/>
          <a:lstStyle>
            <a:lvl1pPr>
              <a:defRPr/>
            </a:lvl1pPr>
          </a:lstStyle>
          <a:p>
            <a:fld id="{2A6FE7DF-887C-48EF-8EB6-9A99CDE7FC12}" type="slidenum">
              <a:rPr lang="en-US" altLang="en-US"/>
              <a:pPr/>
              <a:t>‹#›</a:t>
            </a:fld>
            <a:endParaRPr lang="en-US" altLang="en-US"/>
          </a:p>
        </p:txBody>
      </p:sp>
    </p:spTree>
    <p:extLst>
      <p:ext uri="{BB962C8B-B14F-4D97-AF65-F5344CB8AC3E}">
        <p14:creationId xmlns:p14="http://schemas.microsoft.com/office/powerpoint/2010/main" val="320734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D8DC92DA-BA91-4CBB-9100-5B40A7726C6D}"/>
              </a:ext>
            </a:extLst>
          </p:cNvPr>
          <p:cNvSpPr>
            <a:spLocks noGrp="1" noChangeArrowheads="1"/>
          </p:cNvSpPr>
          <p:nvPr>
            <p:ph type="title"/>
          </p:nvPr>
        </p:nvSpPr>
        <p:spPr bwMode="auto">
          <a:xfrm>
            <a:off x="685800" y="609600"/>
            <a:ext cx="7772400" cy="1143000"/>
          </a:xfrm>
          <a:prstGeom prst="rect">
            <a:avLst/>
          </a:prstGeom>
          <a:noFill/>
          <a:ln w="9525">
            <a:noFill/>
            <a:miter lim="800000"/>
            <a:headEnd/>
            <a:tailEnd/>
          </a:ln>
          <a:effectLst>
            <a:outerShdw dist="12699" dir="10200039"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a:extLst>
              <a:ext uri="{FF2B5EF4-FFF2-40B4-BE49-F238E27FC236}">
                <a16:creationId xmlns:a16="http://schemas.microsoft.com/office/drawing/2014/main" id="{08FA835E-8A79-4BC4-BFDC-2414D4717015}"/>
              </a:ext>
            </a:extLst>
          </p:cNvPr>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a:outerShdw dist="12699" dir="10200039"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2468" name="Rectangle 4">
            <a:extLst>
              <a:ext uri="{FF2B5EF4-FFF2-40B4-BE49-F238E27FC236}">
                <a16:creationId xmlns:a16="http://schemas.microsoft.com/office/drawing/2014/main" id="{34E26DD0-4A91-4779-8F9C-34B599FD74D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rgbClr val="FFFFFF"/>
                </a:solidFill>
                <a:effectLst/>
                <a:latin typeface="+mn-lt"/>
                <a:ea typeface="+mn-ea"/>
              </a:defRPr>
            </a:lvl1pPr>
          </a:lstStyle>
          <a:p>
            <a:pPr>
              <a:defRPr/>
            </a:pPr>
            <a:endParaRPr lang="en-US"/>
          </a:p>
        </p:txBody>
      </p:sp>
      <p:sp>
        <p:nvSpPr>
          <p:cNvPr id="62469" name="Rectangle 5">
            <a:extLst>
              <a:ext uri="{FF2B5EF4-FFF2-40B4-BE49-F238E27FC236}">
                <a16:creationId xmlns:a16="http://schemas.microsoft.com/office/drawing/2014/main" id="{2169337A-22E3-45BD-858A-3A16E1726D5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rgbClr val="FFFFFF"/>
                </a:solidFill>
                <a:effectLst/>
                <a:latin typeface="+mn-lt"/>
                <a:ea typeface="+mn-ea"/>
              </a:defRPr>
            </a:lvl1pPr>
          </a:lstStyle>
          <a:p>
            <a:pPr>
              <a:defRPr/>
            </a:pPr>
            <a:endParaRPr lang="en-US"/>
          </a:p>
        </p:txBody>
      </p:sp>
      <p:sp>
        <p:nvSpPr>
          <p:cNvPr id="62470" name="Rectangle 6">
            <a:extLst>
              <a:ext uri="{FF2B5EF4-FFF2-40B4-BE49-F238E27FC236}">
                <a16:creationId xmlns:a16="http://schemas.microsoft.com/office/drawing/2014/main" id="{D6D717B2-B9F1-4AFB-AA14-D9E3CE6F5A91}"/>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rgbClr val="FFFFFF"/>
                </a:solidFill>
                <a:latin typeface="Trebuchet MS" panose="020B0603020202020204" pitchFamily="34" charset="0"/>
              </a:defRPr>
            </a:lvl1pPr>
          </a:lstStyle>
          <a:p>
            <a:fld id="{6B82C8FA-5348-45FE-8BE4-FA4F8B0C706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rebuchet MS" pitchFamily="32" charset="0"/>
          <a:ea typeface="ヒラギノ角ゴ Pro W3" pitchFamily="32" charset="-128"/>
        </a:defRPr>
      </a:lvl2pPr>
      <a:lvl3pPr algn="ctr" rtl="0" eaLnBrk="0" fontAlgn="base" hangingPunct="0">
        <a:spcBef>
          <a:spcPct val="0"/>
        </a:spcBef>
        <a:spcAft>
          <a:spcPct val="0"/>
        </a:spcAft>
        <a:defRPr sz="4400">
          <a:solidFill>
            <a:schemeClr val="tx2"/>
          </a:solidFill>
          <a:latin typeface="Trebuchet MS" pitchFamily="32" charset="0"/>
          <a:ea typeface="ヒラギノ角ゴ Pro W3" pitchFamily="32" charset="-128"/>
        </a:defRPr>
      </a:lvl3pPr>
      <a:lvl4pPr algn="ctr" rtl="0" eaLnBrk="0" fontAlgn="base" hangingPunct="0">
        <a:spcBef>
          <a:spcPct val="0"/>
        </a:spcBef>
        <a:spcAft>
          <a:spcPct val="0"/>
        </a:spcAft>
        <a:defRPr sz="4400">
          <a:solidFill>
            <a:schemeClr val="tx2"/>
          </a:solidFill>
          <a:latin typeface="Trebuchet MS" pitchFamily="32" charset="0"/>
          <a:ea typeface="ヒラギノ角ゴ Pro W3" pitchFamily="32" charset="-128"/>
        </a:defRPr>
      </a:lvl4pPr>
      <a:lvl5pPr algn="ctr" rtl="0" eaLnBrk="0" fontAlgn="base" hangingPunct="0">
        <a:spcBef>
          <a:spcPct val="0"/>
        </a:spcBef>
        <a:spcAft>
          <a:spcPct val="0"/>
        </a:spcAft>
        <a:defRPr sz="4400">
          <a:solidFill>
            <a:schemeClr val="tx2"/>
          </a:solidFill>
          <a:latin typeface="Trebuchet MS" pitchFamily="32" charset="0"/>
          <a:ea typeface="ヒラギノ角ゴ Pro W3" pitchFamily="32" charset="-128"/>
        </a:defRPr>
      </a:lvl5pPr>
      <a:lvl6pPr marL="457200" algn="ctr" rtl="0" fontAlgn="base">
        <a:spcBef>
          <a:spcPct val="0"/>
        </a:spcBef>
        <a:spcAft>
          <a:spcPct val="0"/>
        </a:spcAft>
        <a:defRPr sz="4400">
          <a:solidFill>
            <a:schemeClr val="tx2"/>
          </a:solidFill>
          <a:latin typeface="Trebuchet MS" pitchFamily="32" charset="0"/>
          <a:ea typeface="ヒラギノ角ゴ Pro W3" pitchFamily="32" charset="-128"/>
        </a:defRPr>
      </a:lvl6pPr>
      <a:lvl7pPr marL="914400" algn="ctr" rtl="0" fontAlgn="base">
        <a:spcBef>
          <a:spcPct val="0"/>
        </a:spcBef>
        <a:spcAft>
          <a:spcPct val="0"/>
        </a:spcAft>
        <a:defRPr sz="4400">
          <a:solidFill>
            <a:schemeClr val="tx2"/>
          </a:solidFill>
          <a:latin typeface="Trebuchet MS" pitchFamily="32" charset="0"/>
          <a:ea typeface="ヒラギノ角ゴ Pro W3" pitchFamily="32" charset="-128"/>
        </a:defRPr>
      </a:lvl7pPr>
      <a:lvl8pPr marL="1371600" algn="ctr" rtl="0" fontAlgn="base">
        <a:spcBef>
          <a:spcPct val="0"/>
        </a:spcBef>
        <a:spcAft>
          <a:spcPct val="0"/>
        </a:spcAft>
        <a:defRPr sz="4400">
          <a:solidFill>
            <a:schemeClr val="tx2"/>
          </a:solidFill>
          <a:latin typeface="Trebuchet MS" pitchFamily="32" charset="0"/>
          <a:ea typeface="ヒラギノ角ゴ Pro W3" pitchFamily="32" charset="-128"/>
        </a:defRPr>
      </a:lvl8pPr>
      <a:lvl9pPr marL="1828800" algn="ctr" rtl="0" fontAlgn="base">
        <a:spcBef>
          <a:spcPct val="0"/>
        </a:spcBef>
        <a:spcAft>
          <a:spcPct val="0"/>
        </a:spcAft>
        <a:defRPr sz="4400">
          <a:solidFill>
            <a:schemeClr val="tx2"/>
          </a:solidFill>
          <a:latin typeface="Trebuchet MS" pitchFamily="32" charset="0"/>
          <a:ea typeface="ヒラギノ角ゴ Pro W3" pitchFamily="32" charset="-128"/>
        </a:defRPr>
      </a:lvl9pPr>
    </p:titleStyle>
    <p:bodyStyle>
      <a:lvl1pPr marL="342900" indent="-342900" algn="l" rtl="0" eaLnBrk="0" fontAlgn="base" hangingPunct="0">
        <a:spcBef>
          <a:spcPct val="20000"/>
        </a:spcBef>
        <a:spcAft>
          <a:spcPct val="0"/>
        </a:spcAft>
        <a:buFont typeface="Wingdings" panose="05000000000000000000" pitchFamily="2" charset="2"/>
        <a:buChar char="s"/>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s"/>
        <a:defRPr sz="2800">
          <a:solidFill>
            <a:schemeClr val="tx1"/>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s"/>
        <a:defRPr sz="2400">
          <a:solidFill>
            <a:schemeClr val="tx1"/>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s"/>
        <a:defRPr sz="2000">
          <a:solidFill>
            <a:schemeClr val="tx1"/>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s"/>
        <a:defRPr sz="2000">
          <a:solidFill>
            <a:schemeClr val="tx1"/>
          </a:solidFill>
          <a:latin typeface="+mn-lt"/>
          <a:ea typeface="+mn-ea"/>
        </a:defRPr>
      </a:lvl5pPr>
      <a:lvl6pPr marL="2514600" indent="-228600" algn="l" rtl="0" fontAlgn="base">
        <a:spcBef>
          <a:spcPct val="20000"/>
        </a:spcBef>
        <a:spcAft>
          <a:spcPct val="0"/>
        </a:spcAft>
        <a:buFont typeface="Wingdings" pitchFamily="32" charset="2"/>
        <a:buChar char="s"/>
        <a:defRPr sz="2000">
          <a:solidFill>
            <a:schemeClr val="tx1"/>
          </a:solidFill>
          <a:latin typeface="+mn-lt"/>
          <a:ea typeface="+mn-ea"/>
        </a:defRPr>
      </a:lvl6pPr>
      <a:lvl7pPr marL="2971800" indent="-228600" algn="l" rtl="0" fontAlgn="base">
        <a:spcBef>
          <a:spcPct val="20000"/>
        </a:spcBef>
        <a:spcAft>
          <a:spcPct val="0"/>
        </a:spcAft>
        <a:buFont typeface="Wingdings" pitchFamily="32" charset="2"/>
        <a:buChar char="s"/>
        <a:defRPr sz="2000">
          <a:solidFill>
            <a:schemeClr val="tx1"/>
          </a:solidFill>
          <a:latin typeface="+mn-lt"/>
          <a:ea typeface="+mn-ea"/>
        </a:defRPr>
      </a:lvl7pPr>
      <a:lvl8pPr marL="3429000" indent="-228600" algn="l" rtl="0" fontAlgn="base">
        <a:spcBef>
          <a:spcPct val="20000"/>
        </a:spcBef>
        <a:spcAft>
          <a:spcPct val="0"/>
        </a:spcAft>
        <a:buFont typeface="Wingdings" pitchFamily="32" charset="2"/>
        <a:buChar char="s"/>
        <a:defRPr sz="2000">
          <a:solidFill>
            <a:schemeClr val="tx1"/>
          </a:solidFill>
          <a:latin typeface="+mn-lt"/>
          <a:ea typeface="+mn-ea"/>
        </a:defRPr>
      </a:lvl8pPr>
      <a:lvl9pPr marL="3886200" indent="-228600" algn="l" rtl="0" fontAlgn="base">
        <a:spcBef>
          <a:spcPct val="20000"/>
        </a:spcBef>
        <a:spcAft>
          <a:spcPct val="0"/>
        </a:spcAft>
        <a:buFont typeface="Wingdings" pitchFamily="32" charset="2"/>
        <a:buChar char="s"/>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phys.udallas.edu/altconcp.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6F48CF6-0F6D-4D3F-A63E-6C70BE082969}"/>
              </a:ext>
            </a:extLst>
          </p:cNvPr>
          <p:cNvSpPr>
            <a:spLocks noGrp="1" noChangeArrowheads="1"/>
          </p:cNvSpPr>
          <p:nvPr>
            <p:ph type="title"/>
          </p:nvPr>
        </p:nvSpPr>
        <p:spPr>
          <a:xfrm>
            <a:off x="457200" y="990600"/>
            <a:ext cx="8153400" cy="1524000"/>
          </a:xfrm>
          <a:effectLst/>
        </p:spPr>
        <p:txBody>
          <a:bodyPr lIns="90487" tIns="44450" rIns="90487" bIns="44450"/>
          <a:lstStyle/>
          <a:p>
            <a:pPr eaLnBrk="1" hangingPunct="1">
              <a:defRPr/>
            </a:pPr>
            <a:r>
              <a:rPr lang="en-US" sz="4800">
                <a:solidFill>
                  <a:schemeClr val="accent2"/>
                </a:solidFill>
                <a:effectLst>
                  <a:outerShdw blurRad="38100" dist="38100" dir="2700000" algn="tl">
                    <a:srgbClr val="000000"/>
                  </a:outerShdw>
                </a:effectLst>
              </a:rPr>
              <a:t>Alternative Conceptions </a:t>
            </a:r>
            <a:br>
              <a:rPr lang="en-US" sz="4800">
                <a:solidFill>
                  <a:schemeClr val="accent2"/>
                </a:solidFill>
                <a:effectLst>
                  <a:outerShdw blurRad="38100" dist="38100" dir="2700000" algn="tl">
                    <a:srgbClr val="000000"/>
                  </a:outerShdw>
                </a:effectLst>
              </a:rPr>
            </a:br>
            <a:r>
              <a:rPr lang="en-US" sz="4800">
                <a:solidFill>
                  <a:schemeClr val="accent2"/>
                </a:solidFill>
                <a:effectLst>
                  <a:outerShdw blurRad="38100" dist="38100" dir="2700000" algn="tl">
                    <a:srgbClr val="000000"/>
                  </a:outerShdw>
                </a:effectLst>
              </a:rPr>
              <a:t>and Concept Change</a:t>
            </a:r>
            <a:endParaRPr lang="en-US" sz="4800"/>
          </a:p>
        </p:txBody>
      </p:sp>
      <p:pic>
        <p:nvPicPr>
          <p:cNvPr id="2051" name="Picture 4" descr="fish">
            <a:extLst>
              <a:ext uri="{FF2B5EF4-FFF2-40B4-BE49-F238E27FC236}">
                <a16:creationId xmlns:a16="http://schemas.microsoft.com/office/drawing/2014/main" id="{37BD4FDB-F8BB-4809-9D8A-ADFF94E7B2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85" t="2544" r="1485" b="2544"/>
          <a:stretch>
            <a:fillRect/>
          </a:stretch>
        </p:blipFill>
        <p:spPr bwMode="auto">
          <a:xfrm>
            <a:off x="2362200" y="2824163"/>
            <a:ext cx="4343400" cy="247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6">
            <a:extLst>
              <a:ext uri="{FF2B5EF4-FFF2-40B4-BE49-F238E27FC236}">
                <a16:creationId xmlns:a16="http://schemas.microsoft.com/office/drawing/2014/main" id="{14F38DAD-071B-4ADA-9693-F6FDBF99DFE9}"/>
              </a:ext>
            </a:extLst>
          </p:cNvPr>
          <p:cNvSpPr txBox="1">
            <a:spLocks noChangeArrowheads="1"/>
          </p:cNvSpPr>
          <p:nvPr/>
        </p:nvSpPr>
        <p:spPr bwMode="auto">
          <a:xfrm>
            <a:off x="2362200" y="5562600"/>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b="1">
                <a:solidFill>
                  <a:schemeClr val="tx1"/>
                </a:solidFill>
                <a:latin typeface="Book Antiqua" panose="02040602050305030304" pitchFamily="18" charset="0"/>
                <a:ea typeface="ヒラギノ角ゴ Pro W3" pitchFamily="32" charset="-128"/>
              </a:defRPr>
            </a:lvl1pPr>
            <a:lvl2pPr marL="742950" indent="-285750">
              <a:defRPr b="1">
                <a:solidFill>
                  <a:schemeClr val="tx1"/>
                </a:solidFill>
                <a:latin typeface="Book Antiqua" panose="02040602050305030304" pitchFamily="18" charset="0"/>
                <a:ea typeface="ヒラギノ角ゴ Pro W3" pitchFamily="32" charset="-128"/>
              </a:defRPr>
            </a:lvl2pPr>
            <a:lvl3pPr marL="1143000" indent="-228600">
              <a:defRPr b="1">
                <a:solidFill>
                  <a:schemeClr val="tx1"/>
                </a:solidFill>
                <a:latin typeface="Book Antiqua" panose="02040602050305030304" pitchFamily="18" charset="0"/>
                <a:ea typeface="ヒラギノ角ゴ Pro W3" pitchFamily="32" charset="-128"/>
              </a:defRPr>
            </a:lvl3pPr>
            <a:lvl4pPr marL="1600200" indent="-228600">
              <a:defRPr b="1">
                <a:solidFill>
                  <a:schemeClr val="tx1"/>
                </a:solidFill>
                <a:latin typeface="Book Antiqua" panose="02040602050305030304" pitchFamily="18" charset="0"/>
                <a:ea typeface="ヒラギノ角ゴ Pro W3" pitchFamily="32" charset="-128"/>
              </a:defRPr>
            </a:lvl4pPr>
            <a:lvl5pPr marL="2057400" indent="-228600">
              <a:defRPr b="1">
                <a:solidFill>
                  <a:schemeClr val="tx1"/>
                </a:solidFill>
                <a:latin typeface="Book Antiqua" panose="02040602050305030304" pitchFamily="18" charset="0"/>
                <a:ea typeface="ヒラギノ角ゴ Pro W3" pitchFamily="32" charset="-128"/>
              </a:defRPr>
            </a:lvl5pPr>
            <a:lvl6pPr marL="2514600" indent="-228600"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6pPr>
            <a:lvl7pPr marL="2971800" indent="-228600"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7pPr>
            <a:lvl8pPr marL="3429000" indent="-228600"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8pPr>
            <a:lvl9pPr marL="3886200" indent="-228600" eaLnBrk="0" fontAlgn="base" hangingPunct="0">
              <a:spcBef>
                <a:spcPct val="0"/>
              </a:spcBef>
              <a:spcAft>
                <a:spcPct val="0"/>
              </a:spcAft>
              <a:defRPr b="1">
                <a:solidFill>
                  <a:schemeClr val="tx1"/>
                </a:solidFill>
                <a:latin typeface="Book Antiqua" panose="02040602050305030304" pitchFamily="18" charset="0"/>
                <a:ea typeface="ヒラギノ角ゴ Pro W3" pitchFamily="32" charset="-128"/>
              </a:defRPr>
            </a:lvl9pPr>
          </a:lstStyle>
          <a:p>
            <a:pPr algn="ctr"/>
            <a:r>
              <a:rPr lang="en-US" altLang="en-US" b="0">
                <a:solidFill>
                  <a:schemeClr val="accent2"/>
                </a:solidFill>
                <a:latin typeface="Arial" panose="020B0604020202020204" pitchFamily="34" charset="0"/>
              </a:rPr>
              <a:t>Image from </a:t>
            </a:r>
            <a:r>
              <a:rPr lang="en-US" altLang="en-US" b="0" i="1">
                <a:solidFill>
                  <a:schemeClr val="accent2"/>
                </a:solidFill>
                <a:latin typeface="Arial" panose="020B0604020202020204" pitchFamily="34" charset="0"/>
              </a:rPr>
              <a:t>Fish is Fish</a:t>
            </a:r>
            <a:r>
              <a:rPr lang="en-US" altLang="en-US" b="0">
                <a:solidFill>
                  <a:schemeClr val="accent2"/>
                </a:solidFill>
                <a:latin typeface="Arial" panose="020B0604020202020204" pitchFamily="34" charset="0"/>
              </a:rPr>
              <a:t> by Leo Lionni</a:t>
            </a:r>
            <a:endParaRPr lang="en-US" altLang="en-US" sz="2400" b="0">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51FC463-8521-4F3A-B2B0-00862709822B}"/>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3</a:t>
            </a:r>
          </a:p>
        </p:txBody>
      </p:sp>
      <p:sp>
        <p:nvSpPr>
          <p:cNvPr id="11267" name="Rectangle 3">
            <a:extLst>
              <a:ext uri="{FF2B5EF4-FFF2-40B4-BE49-F238E27FC236}">
                <a16:creationId xmlns:a16="http://schemas.microsoft.com/office/drawing/2014/main" id="{7044A1DB-F805-417E-9B74-FC84B2769538}"/>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Alternative conceptions are tenacious and resistant to extinction by conventional teaching strategies.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3FC2DD5-3BEB-4010-9DB5-274AA3C9E390}"/>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4</a:t>
            </a:r>
          </a:p>
        </p:txBody>
      </p:sp>
      <p:sp>
        <p:nvSpPr>
          <p:cNvPr id="12291" name="Rectangle 3">
            <a:extLst>
              <a:ext uri="{FF2B5EF4-FFF2-40B4-BE49-F238E27FC236}">
                <a16:creationId xmlns:a16="http://schemas.microsoft.com/office/drawing/2014/main" id="{153D25EC-A0F6-4C03-AFB3-90DBFC6AB686}"/>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Alternative conceptions often parallel explanations of natural phenomena offered by previous generations of scientists and philosophers.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0181D5C-473F-489C-B8F3-0D78DD025CB4}"/>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5</a:t>
            </a:r>
          </a:p>
        </p:txBody>
      </p:sp>
      <p:sp>
        <p:nvSpPr>
          <p:cNvPr id="13315" name="Rectangle 3">
            <a:extLst>
              <a:ext uri="{FF2B5EF4-FFF2-40B4-BE49-F238E27FC236}">
                <a16:creationId xmlns:a16="http://schemas.microsoft.com/office/drawing/2014/main" id="{B3BD6FEE-AE12-4C9C-9B3C-131BED454A9A}"/>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Alternative conceptions have their origins in a diverse set of personal experiences including direct observation and perception, peer culture, and language, as well as in teachers’ explanations and instructional materials.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AF7818E-D3C7-4DF5-A482-3E76FDBBCA7F}"/>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6</a:t>
            </a:r>
          </a:p>
        </p:txBody>
      </p:sp>
      <p:sp>
        <p:nvSpPr>
          <p:cNvPr id="14339" name="Rectangle 3">
            <a:extLst>
              <a:ext uri="{FF2B5EF4-FFF2-40B4-BE49-F238E27FC236}">
                <a16:creationId xmlns:a16="http://schemas.microsoft.com/office/drawing/2014/main" id="{6A8835A9-C02D-4F8B-88A3-F93404FBBDEA}"/>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Teachers often subscribe to the same alternative conceptions as their students.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30F2378-B2AB-42A7-958A-07B16ED02820}"/>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7</a:t>
            </a:r>
          </a:p>
        </p:txBody>
      </p:sp>
      <p:sp>
        <p:nvSpPr>
          <p:cNvPr id="15363" name="Rectangle 3">
            <a:extLst>
              <a:ext uri="{FF2B5EF4-FFF2-40B4-BE49-F238E27FC236}">
                <a16:creationId xmlns:a16="http://schemas.microsoft.com/office/drawing/2014/main" id="{120ADC10-F4D2-4D46-B31D-6E0176DBAA95}"/>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Learners’ prior knowledge interacts with knowledge presented in formal instruction, resulting in a diverse set of unintended learning outcomes.</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the alcoholic and the prohibitionist </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the boy who called wolf</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95CD48C-90A4-4774-B950-1F004C9784F7}"/>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8</a:t>
            </a:r>
          </a:p>
        </p:txBody>
      </p:sp>
      <p:sp>
        <p:nvSpPr>
          <p:cNvPr id="16387" name="Rectangle 3">
            <a:extLst>
              <a:ext uri="{FF2B5EF4-FFF2-40B4-BE49-F238E27FC236}">
                <a16:creationId xmlns:a16="http://schemas.microsoft.com/office/drawing/2014/main" id="{884D39AC-1958-4A9B-BD7C-8ED9E32C57A9}"/>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Instructional approaches that facilitate conceptual change can be effective classroom tools</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cooperative learning</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inquiry</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discovery</a:t>
            </a:r>
          </a:p>
          <a:p>
            <a:pPr lvl="1" eaLnBrk="1" hangingPunct="1">
              <a:buFont typeface="Wingdings" pitchFamily="32" charset="2"/>
              <a:buChar char="s"/>
              <a:defRPr/>
            </a:pPr>
            <a:r>
              <a:rPr lang="en-US" sz="3200">
                <a:solidFill>
                  <a:schemeClr val="accent2"/>
                </a:solidFill>
                <a:effectLst>
                  <a:outerShdw blurRad="38100" dist="38100" dir="2700000" algn="tl">
                    <a:srgbClr val="000000"/>
                  </a:outerShdw>
                </a:effectLst>
                <a:latin typeface="Arial" charset="0"/>
              </a:rPr>
              <a:t>discrepant events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7DF10C-D1CC-41BB-9D54-397873C29317}"/>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rPr>
              <a:t>Concept Change</a:t>
            </a:r>
          </a:p>
        </p:txBody>
      </p:sp>
      <p:sp>
        <p:nvSpPr>
          <p:cNvPr id="18435" name="Rectangle 3">
            <a:extLst>
              <a:ext uri="{FF2B5EF4-FFF2-40B4-BE49-F238E27FC236}">
                <a16:creationId xmlns:a16="http://schemas.microsoft.com/office/drawing/2014/main" id="{E3D4C701-566E-4040-85D2-5C811829C1F0}"/>
              </a:ext>
            </a:extLst>
          </p:cNvPr>
          <p:cNvSpPr>
            <a:spLocks noGrp="1" noChangeArrowheads="1"/>
          </p:cNvSpPr>
          <p:nvPr>
            <p:ph type="body" idx="1"/>
          </p:nvPr>
        </p:nvSpPr>
        <p:spPr>
          <a:xfrm>
            <a:off x="842963" y="2246313"/>
            <a:ext cx="7378700" cy="3584575"/>
          </a:xfrm>
          <a:effectLst/>
        </p:spPr>
        <p:txBody>
          <a:bodyPr lIns="90487" tIns="44450" rIns="90487" bIns="44450"/>
          <a:lstStyle/>
          <a:p>
            <a:pPr eaLnBrk="1" hangingPunct="1">
              <a:buFont typeface="Wingdings" pitchFamily="32" charset="2"/>
              <a:buChar char="s"/>
              <a:defRPr/>
            </a:pPr>
            <a:r>
              <a:rPr lang="en-US" sz="2800">
                <a:solidFill>
                  <a:schemeClr val="accent2"/>
                </a:solidFill>
                <a:effectLst>
                  <a:outerShdw blurRad="38100" dist="38100" dir="2700000" algn="tl">
                    <a:srgbClr val="000000"/>
                  </a:outerShdw>
                </a:effectLst>
              </a:rPr>
              <a:t>Concept change occurs when alternative conceptions are directly addressed - not merely papered over.</a:t>
            </a:r>
          </a:p>
          <a:p>
            <a:pPr eaLnBrk="1" hangingPunct="1">
              <a:buFont typeface="Wingdings" pitchFamily="32" charset="2"/>
              <a:buChar char="s"/>
              <a:defRPr/>
            </a:pPr>
            <a:r>
              <a:rPr lang="en-US" sz="2800">
                <a:solidFill>
                  <a:schemeClr val="accent2"/>
                </a:solidFill>
                <a:effectLst>
                  <a:outerShdw blurRad="38100" dist="38100" dir="2700000" algn="tl">
                    <a:srgbClr val="000000"/>
                  </a:outerShdw>
                </a:effectLst>
              </a:rPr>
              <a:t>Only by properly addressing alternative conceptions can physics teachers hope to make any lasting change in conceptual understanding of students.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435">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8435">
                                            <p:txEl>
                                              <p:pRg st="1" end="1"/>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CEEC93FE-4D6E-4432-89B5-9F69A2FAD994}"/>
              </a:ext>
            </a:extLst>
          </p:cNvPr>
          <p:cNvSpPr>
            <a:spLocks noGrp="1" noChangeArrowheads="1"/>
          </p:cNvSpPr>
          <p:nvPr>
            <p:ph type="title"/>
          </p:nvPr>
        </p:nvSpPr>
        <p:spPr/>
        <p:txBody>
          <a:bodyPr/>
          <a:lstStyle/>
          <a:p>
            <a:pPr eaLnBrk="1" hangingPunct="1">
              <a:defRPr/>
            </a:pPr>
            <a:r>
              <a:rPr lang="en-US">
                <a:solidFill>
                  <a:schemeClr val="accent2"/>
                </a:solidFill>
                <a:effectLst>
                  <a:outerShdw blurRad="38100" dist="38100" dir="2700000" algn="tl">
                    <a:srgbClr val="000000"/>
                  </a:outerShdw>
                </a:effectLst>
              </a:rPr>
              <a:t>Traditional Approach</a:t>
            </a:r>
          </a:p>
        </p:txBody>
      </p:sp>
      <p:sp>
        <p:nvSpPr>
          <p:cNvPr id="65539" name="Rectangle 3">
            <a:extLst>
              <a:ext uri="{FF2B5EF4-FFF2-40B4-BE49-F238E27FC236}">
                <a16:creationId xmlns:a16="http://schemas.microsoft.com/office/drawing/2014/main" id="{D658CAFE-117E-4F0C-89B7-441619699302}"/>
              </a:ext>
            </a:extLst>
          </p:cNvPr>
          <p:cNvSpPr>
            <a:spLocks noGrp="1" noChangeArrowheads="1"/>
          </p:cNvSpPr>
          <p:nvPr>
            <p:ph type="body" idx="1"/>
          </p:nvPr>
        </p:nvSpPr>
        <p:spPr>
          <a:xfrm>
            <a:off x="685800" y="1981200"/>
            <a:ext cx="8153400" cy="4114800"/>
          </a:xfrm>
        </p:spPr>
        <p:txBody>
          <a:bodyPr/>
          <a:lstStyle/>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Three steps: Elicit-Confront-Resolve</a:t>
            </a:r>
          </a:p>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This approach is inadequate to producing required concept change as evidenced by FCI scores on new versus experienced Modelers </a:t>
            </a:r>
            <a:r>
              <a:rPr lang="en-US">
                <a:solidFill>
                  <a:schemeClr val="hlink"/>
                </a:solidFill>
                <a:effectLst>
                  <a:outerShdw blurRad="38100" dist="38100" dir="2700000" algn="tl">
                    <a:srgbClr val="000000"/>
                  </a:outerShdw>
                </a:effectLst>
              </a:rPr>
              <a:t>hypothetically</a:t>
            </a:r>
            <a:r>
              <a:rPr lang="en-US">
                <a:solidFill>
                  <a:schemeClr val="accent2"/>
                </a:solidFill>
                <a:effectLst>
                  <a:outerShdw blurRad="38100" dist="38100" dir="2700000" algn="tl">
                    <a:srgbClr val="000000"/>
                  </a:outerShdw>
                </a:effectLst>
              </a:rPr>
              <a:t> due to the fact that it does not take into account what we have learned about the learner’s brain thru cognitive psychology.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366EE59-2E65-42F6-A9CD-D3D9A9C2A1CA}"/>
              </a:ext>
            </a:extLst>
          </p:cNvPr>
          <p:cNvSpPr>
            <a:spLocks noGrp="1" noChangeArrowheads="1"/>
          </p:cNvSpPr>
          <p:nvPr>
            <p:ph type="title"/>
          </p:nvPr>
        </p:nvSpPr>
        <p:spPr>
          <a:xfrm>
            <a:off x="0" y="609600"/>
            <a:ext cx="9144000" cy="1143000"/>
          </a:xfrm>
        </p:spPr>
        <p:txBody>
          <a:bodyPr/>
          <a:lstStyle/>
          <a:p>
            <a:pPr eaLnBrk="1" hangingPunct="1">
              <a:defRPr/>
            </a:pPr>
            <a:r>
              <a:rPr lang="en-US">
                <a:solidFill>
                  <a:schemeClr val="accent2"/>
                </a:solidFill>
                <a:effectLst>
                  <a:outerShdw blurRad="38100" dist="38100" dir="2700000" algn="tl">
                    <a:srgbClr val="000000"/>
                  </a:outerShdw>
                </a:effectLst>
              </a:rPr>
              <a:t>Modified Approach to Working  with Alternative Conceptions</a:t>
            </a:r>
          </a:p>
        </p:txBody>
      </p:sp>
      <p:sp>
        <p:nvSpPr>
          <p:cNvPr id="30723" name="Rectangle 3">
            <a:extLst>
              <a:ext uri="{FF2B5EF4-FFF2-40B4-BE49-F238E27FC236}">
                <a16:creationId xmlns:a16="http://schemas.microsoft.com/office/drawing/2014/main" id="{EDAA8566-2990-40A9-8978-297741C7FB02}"/>
              </a:ext>
            </a:extLst>
          </p:cNvPr>
          <p:cNvSpPr>
            <a:spLocks noGrp="1" noChangeArrowheads="1"/>
          </p:cNvSpPr>
          <p:nvPr>
            <p:ph type="body" idx="1"/>
          </p:nvPr>
        </p:nvSpPr>
        <p:spPr/>
        <p:txBody>
          <a:bodyPr/>
          <a:lstStyle/>
          <a:p>
            <a:pPr eaLnBrk="1" hangingPunct="1">
              <a:buFont typeface="Wingdings" pitchFamily="32" charset="2"/>
              <a:buChar char="s"/>
              <a:defRPr/>
            </a:pPr>
            <a:r>
              <a:rPr lang="en-US" sz="4400">
                <a:solidFill>
                  <a:schemeClr val="accent2"/>
                </a:solidFill>
                <a:effectLst>
                  <a:outerShdw blurRad="38100" dist="38100" dir="2700000" algn="tl">
                    <a:srgbClr val="000000"/>
                  </a:outerShdw>
                </a:effectLst>
              </a:rPr>
              <a:t>Elicit</a:t>
            </a:r>
          </a:p>
          <a:p>
            <a:pPr eaLnBrk="1" hangingPunct="1">
              <a:buFont typeface="Wingdings" pitchFamily="32" charset="2"/>
              <a:buChar char="s"/>
              <a:defRPr/>
            </a:pPr>
            <a:r>
              <a:rPr lang="en-US" sz="4400">
                <a:solidFill>
                  <a:schemeClr val="accent2"/>
                </a:solidFill>
                <a:effectLst>
                  <a:outerShdw blurRad="38100" dist="38100" dir="2700000" algn="tl">
                    <a:srgbClr val="000000"/>
                  </a:outerShdw>
                </a:effectLst>
              </a:rPr>
              <a:t>Confront</a:t>
            </a:r>
          </a:p>
          <a:p>
            <a:pPr eaLnBrk="1" hangingPunct="1">
              <a:buFont typeface="Wingdings" pitchFamily="32" charset="2"/>
              <a:buChar char="s"/>
              <a:defRPr/>
            </a:pPr>
            <a:r>
              <a:rPr lang="en-US" sz="4400">
                <a:solidFill>
                  <a:schemeClr val="accent2"/>
                </a:solidFill>
                <a:effectLst>
                  <a:outerShdw blurRad="38100" dist="38100" dir="2700000" algn="tl">
                    <a:srgbClr val="000000"/>
                  </a:outerShdw>
                </a:effectLst>
              </a:rPr>
              <a:t>Resolve</a:t>
            </a:r>
          </a:p>
          <a:p>
            <a:pPr eaLnBrk="1" hangingPunct="1">
              <a:buFont typeface="Wingdings" pitchFamily="32" charset="2"/>
              <a:buChar char="s"/>
              <a:defRPr/>
            </a:pPr>
            <a:r>
              <a:rPr lang="en-US" sz="4400">
                <a:solidFill>
                  <a:srgbClr val="FFFF66"/>
                </a:solidFill>
                <a:effectLst>
                  <a:outerShdw blurRad="38100" dist="38100" dir="2700000" algn="tl">
                    <a:srgbClr val="000000"/>
                  </a:outerShdw>
                </a:effectLst>
              </a:rPr>
              <a:t>Reinforce new learning</a:t>
            </a:r>
            <a:endParaRPr lang="en-US">
              <a:solidFill>
                <a:srgbClr val="FFFF66"/>
              </a:solidFill>
              <a:effectLst>
                <a:outerShdw blurRad="38100" dist="38100" dir="2700000" algn="tl">
                  <a:srgbClr val="000000"/>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D4A5BA25-D38C-4027-9713-37EE8CEB2AD2}"/>
              </a:ext>
            </a:extLst>
          </p:cNvPr>
          <p:cNvSpPr>
            <a:spLocks noGrp="1" noChangeArrowheads="1"/>
          </p:cNvSpPr>
          <p:nvPr>
            <p:ph type="title"/>
          </p:nvPr>
        </p:nvSpPr>
        <p:spPr>
          <a:xfrm>
            <a:off x="0" y="609600"/>
            <a:ext cx="9144000" cy="1143000"/>
          </a:xfrm>
        </p:spPr>
        <p:txBody>
          <a:bodyPr/>
          <a:lstStyle/>
          <a:p>
            <a:pPr eaLnBrk="1" hangingPunct="1">
              <a:defRPr/>
            </a:pPr>
            <a:r>
              <a:rPr lang="en-US">
                <a:solidFill>
                  <a:schemeClr val="accent2"/>
                </a:solidFill>
                <a:effectLst>
                  <a:outerShdw blurRad="38100" dist="38100" dir="2700000" algn="tl">
                    <a:srgbClr val="000000"/>
                  </a:outerShdw>
                </a:effectLst>
                <a:latin typeface="Arial" charset="0"/>
              </a:rPr>
              <a:t>Before one can elicit, one must know alternative conceptions</a:t>
            </a:r>
            <a:endParaRPr lang="en-US"/>
          </a:p>
        </p:txBody>
      </p:sp>
      <p:sp>
        <p:nvSpPr>
          <p:cNvPr id="66563" name="Rectangle 3">
            <a:extLst>
              <a:ext uri="{FF2B5EF4-FFF2-40B4-BE49-F238E27FC236}">
                <a16:creationId xmlns:a16="http://schemas.microsoft.com/office/drawing/2014/main" id="{F5448CD2-8E05-44A3-8A24-C358CAF87E0C}"/>
              </a:ext>
            </a:extLst>
          </p:cNvPr>
          <p:cNvSpPr>
            <a:spLocks noGrp="1" noChangeArrowheads="1"/>
          </p:cNvSpPr>
          <p:nvPr>
            <p:ph type="body" idx="1"/>
          </p:nvPr>
        </p:nvSpPr>
        <p:spPr/>
        <p:txBody>
          <a:bodyPr/>
          <a:lstStyle/>
          <a:p>
            <a:pPr eaLnBrk="1" hangingPunct="1">
              <a:buFont typeface="Wingdings" pitchFamily="32" charset="2"/>
              <a:buChar char="s"/>
              <a:defRPr/>
            </a:pPr>
            <a:r>
              <a:rPr lang="en-US" i="1">
                <a:solidFill>
                  <a:schemeClr val="accent2"/>
                </a:solidFill>
                <a:effectLst>
                  <a:outerShdw blurRad="38100" dist="38100" dir="2700000" algn="tl">
                    <a:srgbClr val="000000"/>
                  </a:outerShdw>
                </a:effectLst>
                <a:latin typeface="Arial" charset="0"/>
              </a:rPr>
              <a:t>Handbook for Research on Science Teaching and Learning</a:t>
            </a:r>
          </a:p>
          <a:p>
            <a:pPr eaLnBrk="1" hangingPunct="1">
              <a:buFont typeface="Wingdings" pitchFamily="32" charset="2"/>
              <a:buChar char="s"/>
              <a:defRPr/>
            </a:pPr>
            <a:r>
              <a:rPr lang="en-US" i="1">
                <a:solidFill>
                  <a:schemeClr val="accent2"/>
                </a:solidFill>
                <a:effectLst>
                  <a:outerShdw blurRad="38100" dist="38100" dir="2700000" algn="tl">
                    <a:srgbClr val="000000"/>
                  </a:outerShdw>
                </a:effectLst>
                <a:latin typeface="Arial" charset="0"/>
              </a:rPr>
              <a:t>Operation Physics Handbook</a:t>
            </a:r>
          </a:p>
          <a:p>
            <a:pPr eaLnBrk="1" hangingPunct="1">
              <a:buFont typeface="Wingdings" pitchFamily="32" charset="2"/>
              <a:buChar char="s"/>
              <a:defRPr/>
            </a:pPr>
            <a:r>
              <a:rPr lang="en-US" i="1">
                <a:solidFill>
                  <a:schemeClr val="accent2"/>
                </a:solidFill>
                <a:effectLst>
                  <a:outerShdw blurRad="38100" dist="38100" dir="2700000" algn="tl">
                    <a:srgbClr val="000000"/>
                  </a:outerShdw>
                </a:effectLst>
                <a:latin typeface="Arial" charset="0"/>
              </a:rPr>
              <a:t>Physics begins with an M</a:t>
            </a:r>
          </a:p>
          <a:p>
            <a:pPr eaLnBrk="1" hangingPunct="1">
              <a:buFont typeface="Wingdings" pitchFamily="32" charset="2"/>
              <a:buChar char="s"/>
              <a:defRPr/>
            </a:pPr>
            <a:r>
              <a:rPr lang="en-US" i="1">
                <a:solidFill>
                  <a:schemeClr val="accent2"/>
                </a:solidFill>
                <a:effectLst>
                  <a:outerShdw blurRad="38100" dist="38100" dir="2700000" algn="tl">
                    <a:srgbClr val="000000"/>
                  </a:outerShdw>
                </a:effectLst>
                <a:latin typeface="Arial" charset="0"/>
              </a:rPr>
              <a:t>Physics begins with another M</a:t>
            </a:r>
          </a:p>
          <a:p>
            <a:pPr eaLnBrk="1" hangingPunct="1">
              <a:buFont typeface="Wingdings" pitchFamily="32" charset="2"/>
              <a:buChar char="s"/>
              <a:defRPr/>
            </a:pPr>
            <a:r>
              <a:rPr lang="en-US" i="1">
                <a:solidFill>
                  <a:schemeClr val="accent2"/>
                </a:solidFill>
                <a:effectLst>
                  <a:outerShdw blurRad="38100" dist="38100" dir="2700000" algn="tl">
                    <a:srgbClr val="000000"/>
                  </a:outerShdw>
                </a:effectLst>
                <a:latin typeface="Arial" charset="0"/>
              </a:rPr>
              <a:t>Children’s Ideas in Science</a:t>
            </a:r>
          </a:p>
          <a:p>
            <a:pPr eaLnBrk="1" hangingPunct="1">
              <a:buFont typeface="Wingdings" pitchFamily="32" charset="2"/>
              <a:buChar char="s"/>
              <a:defRPr/>
            </a:pPr>
            <a:r>
              <a:rPr lang="en-US">
                <a:solidFill>
                  <a:schemeClr val="accent2"/>
                </a:solidFill>
                <a:effectLst>
                  <a:outerShdw blurRad="38100" dist="38100" dir="2700000" algn="tl">
                    <a:srgbClr val="000000"/>
                  </a:outerShdw>
                </a:effectLst>
                <a:latin typeface="Arial" charset="0"/>
              </a:rPr>
              <a:t>C</a:t>
            </a:r>
            <a:r>
              <a:rPr lang="en-US" baseline="30000">
                <a:solidFill>
                  <a:schemeClr val="accent2"/>
                </a:solidFill>
                <a:effectLst>
                  <a:outerShdw blurRad="38100" dist="38100" dir="2700000" algn="tl">
                    <a:srgbClr val="000000"/>
                  </a:outerShdw>
                </a:effectLst>
                <a:latin typeface="Arial" charset="0"/>
              </a:rPr>
              <a:t>3</a:t>
            </a:r>
            <a:r>
              <a:rPr lang="en-US">
                <a:solidFill>
                  <a:schemeClr val="accent2"/>
                </a:solidFill>
                <a:effectLst>
                  <a:outerShdw blurRad="38100" dist="38100" dir="2700000" algn="tl">
                    <a:srgbClr val="000000"/>
                  </a:outerShdw>
                </a:effectLst>
                <a:latin typeface="Arial" charset="0"/>
              </a:rPr>
              <a:t>P</a:t>
            </a:r>
            <a:r>
              <a:rPr lang="en-US" i="1">
                <a:solidFill>
                  <a:schemeClr val="accent2"/>
                </a:solidFill>
                <a:effectLst>
                  <a:outerShdw blurRad="38100" dist="38100" dir="2700000" algn="tl">
                    <a:srgbClr val="000000"/>
                  </a:outerShdw>
                </a:effectLst>
                <a:latin typeface="Arial" charset="0"/>
              </a:rPr>
              <a:t>   </a:t>
            </a:r>
            <a:r>
              <a:rPr lang="en-US" sz="2800">
                <a:solidFill>
                  <a:schemeClr val="accent2"/>
                </a:solidFill>
                <a:effectLst>
                  <a:outerShdw blurRad="38100" dist="38100" dir="2700000" algn="tl">
                    <a:srgbClr val="000000"/>
                  </a:outerShdw>
                </a:effectLst>
                <a:latin typeface="Arial" charset="0"/>
                <a:hlinkClick r:id="rId2"/>
              </a:rPr>
              <a:t>http://phys.udallas.edu/altconcp.html</a:t>
            </a:r>
            <a:endParaRPr lang="en-US">
              <a:solidFill>
                <a:schemeClr val="accent2"/>
              </a:solidFill>
              <a:effectLst>
                <a:outerShdw blurRad="38100" dist="38100" dir="2700000" algn="tl">
                  <a:srgbClr val="000000"/>
                </a:outerShdw>
              </a:effectLst>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93D79EE-2630-40C4-8E0C-9F8B20105D6F}"/>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rPr>
              <a:t>Alternative Conceptions</a:t>
            </a:r>
          </a:p>
        </p:txBody>
      </p:sp>
      <p:sp>
        <p:nvSpPr>
          <p:cNvPr id="6147" name="Rectangle 3">
            <a:extLst>
              <a:ext uri="{FF2B5EF4-FFF2-40B4-BE49-F238E27FC236}">
                <a16:creationId xmlns:a16="http://schemas.microsoft.com/office/drawing/2014/main" id="{5EE93A57-939C-4A12-B617-10C3ADC02C57}"/>
              </a:ext>
            </a:extLst>
          </p:cNvPr>
          <p:cNvSpPr>
            <a:spLocks noGrp="1" noChangeArrowheads="1"/>
          </p:cNvSpPr>
          <p:nvPr>
            <p:ph type="body" idx="1"/>
          </p:nvPr>
        </p:nvSpPr>
        <p:spPr>
          <a:xfrm>
            <a:off x="842963" y="2181225"/>
            <a:ext cx="7378700" cy="3582988"/>
          </a:xfrm>
          <a:effectLst/>
        </p:spPr>
        <p:txBody>
          <a:bodyPr lIns="90487" tIns="44450" rIns="90487" bIns="44450"/>
          <a:lstStyle/>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Students come to school with alternative conceptions of the real world - they are not “tabula rasa” or “empty vessels.”</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Alternative conceptions are:</a:t>
            </a:r>
          </a:p>
          <a:p>
            <a:pPr lvl="1" eaLnBrk="1" hangingPunct="1">
              <a:lnSpc>
                <a:spcPct val="90000"/>
              </a:lnSpc>
              <a:buFont typeface="Wingdings" pitchFamily="32" charset="2"/>
              <a:buChar char="s"/>
              <a:defRPr/>
            </a:pPr>
            <a:r>
              <a:rPr lang="en-US" sz="2400">
                <a:solidFill>
                  <a:schemeClr val="accent2"/>
                </a:solidFill>
                <a:effectLst>
                  <a:outerShdw blurRad="38100" dist="38100" dir="2700000" algn="tl">
                    <a:srgbClr val="000000"/>
                  </a:outerShdw>
                </a:effectLst>
              </a:rPr>
              <a:t>“naive” attempts to explain the natural world.</a:t>
            </a:r>
          </a:p>
          <a:p>
            <a:pPr lvl="1" eaLnBrk="1" hangingPunct="1">
              <a:lnSpc>
                <a:spcPct val="90000"/>
              </a:lnSpc>
              <a:buFont typeface="Wingdings" pitchFamily="32" charset="2"/>
              <a:buChar char="s"/>
              <a:defRPr/>
            </a:pPr>
            <a:r>
              <a:rPr lang="en-US" sz="2400">
                <a:solidFill>
                  <a:schemeClr val="accent2"/>
                </a:solidFill>
                <a:effectLst>
                  <a:outerShdw blurRad="38100" dist="38100" dir="2700000" algn="tl">
                    <a:srgbClr val="000000"/>
                  </a:outerShdw>
                </a:effectLst>
              </a:rPr>
              <a:t>highly resistant to change.</a:t>
            </a:r>
          </a:p>
          <a:p>
            <a:pPr lvl="1" eaLnBrk="1" hangingPunct="1">
              <a:lnSpc>
                <a:spcPct val="90000"/>
              </a:lnSpc>
              <a:buFont typeface="Wingdings" pitchFamily="32" charset="2"/>
              <a:buChar char="s"/>
              <a:defRPr/>
            </a:pPr>
            <a:r>
              <a:rPr lang="en-US" sz="2400">
                <a:solidFill>
                  <a:schemeClr val="accent2"/>
                </a:solidFill>
                <a:effectLst>
                  <a:outerShdw blurRad="38100" dist="38100" dir="2700000" algn="tl">
                    <a:srgbClr val="000000"/>
                  </a:outerShdw>
                </a:effectLst>
              </a:rPr>
              <a:t>strongly influence new learning.</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Can you think of any?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1" end="1"/>
                                            </p:txEl>
                                          </p:spTgt>
                                        </p:tgtEl>
                                        <p:attrNameLst>
                                          <p:attrName>ppt_c</p:attrName>
                                        </p:attrNameLst>
                                      </p:cBhvr>
                                      <p:to>
                                        <a:schemeClr val="folHlink"/>
                                      </p:to>
                                    </p:animClr>
                                  </p:subTnLst>
                                </p:cTn>
                              </p:par>
                              <p:par>
                                <p:cTn id="15" presetID="2" presetClass="entr" presetSubtype="8"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calcmode="lin" valueType="num">
                                      <p:cBhvr additive="base">
                                        <p:cTn id="17"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4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2" end="2"/>
                                            </p:txEl>
                                          </p:spTgt>
                                        </p:tgtEl>
                                        <p:attrNameLst>
                                          <p:attrName>ppt_c</p:attrName>
                                        </p:attrNameLst>
                                      </p:cBhvr>
                                      <p:to>
                                        <a:schemeClr val="folHlink"/>
                                      </p:to>
                                    </p:animClr>
                                  </p:subTnLst>
                                </p:cTn>
                              </p:par>
                              <p:par>
                                <p:cTn id="19" presetID="2" presetClass="entr" presetSubtype="8" fill="hold" grpId="0" nodeType="withEffect">
                                  <p:stCondLst>
                                    <p:cond delay="0"/>
                                  </p:stCondLst>
                                  <p:childTnLst>
                                    <p:set>
                                      <p:cBhvr>
                                        <p:cTn id="20" dur="1" fill="hold">
                                          <p:stCondLst>
                                            <p:cond delay="0"/>
                                          </p:stCondLst>
                                        </p:cTn>
                                        <p:tgtEl>
                                          <p:spTgt spid="6147">
                                            <p:txEl>
                                              <p:pRg st="3" end="3"/>
                                            </p:txEl>
                                          </p:spTgt>
                                        </p:tgtEl>
                                        <p:attrNameLst>
                                          <p:attrName>style.visibility</p:attrName>
                                        </p:attrNameLst>
                                      </p:cBhvr>
                                      <p:to>
                                        <p:strVal val="visible"/>
                                      </p:to>
                                    </p:set>
                                    <p:anim calcmode="lin" valueType="num">
                                      <p:cBhvr additive="base">
                                        <p:cTn id="21"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4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3" end="3"/>
                                            </p:txEl>
                                          </p:spTgt>
                                        </p:tgtEl>
                                        <p:attrNameLst>
                                          <p:attrName>ppt_c</p:attrName>
                                        </p:attrNameLst>
                                      </p:cBhvr>
                                      <p:to>
                                        <a:schemeClr val="folHlink"/>
                                      </p:to>
                                    </p:animClr>
                                  </p:subTnLst>
                                </p:cTn>
                              </p:par>
                              <p:par>
                                <p:cTn id="23" presetID="2" presetClass="entr" presetSubtype="8" fill="hold" grpId="0" nodeType="with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additive="base">
                                        <p:cTn id="31"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47">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12DD2F9-1311-4C6B-B177-607ACE5608C0}"/>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rPr>
              <a:t>Elicit Alternative Conceptions</a:t>
            </a:r>
            <a:endParaRPr lang="en-US" sz="3600">
              <a:solidFill>
                <a:schemeClr val="accent2"/>
              </a:solidFill>
              <a:effectLst>
                <a:outerShdw blurRad="38100" dist="38100" dir="2700000" algn="tl">
                  <a:srgbClr val="000000"/>
                </a:outerShdw>
              </a:effectLst>
            </a:endParaRPr>
          </a:p>
        </p:txBody>
      </p:sp>
      <p:sp>
        <p:nvSpPr>
          <p:cNvPr id="27651" name="Rectangle 3">
            <a:extLst>
              <a:ext uri="{FF2B5EF4-FFF2-40B4-BE49-F238E27FC236}">
                <a16:creationId xmlns:a16="http://schemas.microsoft.com/office/drawing/2014/main" id="{BFC5D3F4-6F08-462A-A495-5D3B1F89068A}"/>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Recognize that alternate conceptions exist.</a:t>
            </a:r>
          </a:p>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Probe for students’ alternative conceptions through demonstrations, questions, and whiteboarding.</a:t>
            </a:r>
          </a:p>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Ask students to clarify their statements.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AA36D71-56F7-439F-863C-E5372E64E7E3}"/>
              </a:ext>
            </a:extLst>
          </p:cNvPr>
          <p:cNvSpPr>
            <a:spLocks noGrp="1" noChangeArrowheads="1"/>
          </p:cNvSpPr>
          <p:nvPr>
            <p:ph type="title"/>
          </p:nvPr>
        </p:nvSpPr>
        <p:spPr>
          <a:xfrm>
            <a:off x="0" y="609600"/>
            <a:ext cx="9144000" cy="1143000"/>
          </a:xfrm>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rPr>
              <a:t>Confront Alternative Conceptions</a:t>
            </a:r>
            <a:endParaRPr lang="en-US" sz="3600">
              <a:solidFill>
                <a:schemeClr val="accent2"/>
              </a:solidFill>
              <a:effectLst>
                <a:outerShdw blurRad="38100" dist="38100" dir="2700000" algn="tl">
                  <a:srgbClr val="000000"/>
                </a:outerShdw>
              </a:effectLst>
            </a:endParaRPr>
          </a:p>
        </p:txBody>
      </p:sp>
      <p:sp>
        <p:nvSpPr>
          <p:cNvPr id="28675" name="Rectangle 3">
            <a:extLst>
              <a:ext uri="{FF2B5EF4-FFF2-40B4-BE49-F238E27FC236}">
                <a16:creationId xmlns:a16="http://schemas.microsoft.com/office/drawing/2014/main" id="{E3EF5FE6-1026-4FB2-ABE0-5E66A6307A59}"/>
              </a:ext>
            </a:extLst>
          </p:cNvPr>
          <p:cNvSpPr>
            <a:spLocks noGrp="1" noChangeArrowheads="1"/>
          </p:cNvSpPr>
          <p:nvPr>
            <p:ph type="body" idx="1"/>
          </p:nvPr>
        </p:nvSpPr>
        <p:spPr>
          <a:effectLst/>
        </p:spPr>
        <p:txBody>
          <a:bodyPr lIns="90487" tIns="44450" rIns="90487" bIns="44450"/>
          <a:lstStyle/>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Identify an alternative conception as such and explain its power to mislead.</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Provide contradictions to students' alternative conceptions through questions, implications, and demonstrations. </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Encourage discussion, urging students to apply physical concepts in reasoning.</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Ask about possible source(s) of alternative conception(s).</a:t>
            </a:r>
          </a:p>
          <a:p>
            <a:pPr eaLnBrk="1" hangingPunct="1">
              <a:lnSpc>
                <a:spcPct val="90000"/>
              </a:lnSpc>
              <a:buFont typeface="Wingdings" pitchFamily="32" charset="2"/>
              <a:buChar char="s"/>
              <a:defRPr/>
            </a:pPr>
            <a:endParaRPr lang="en-US" sz="2800">
              <a:solidFill>
                <a:schemeClr val="accent2"/>
              </a:solidFill>
              <a:effectLst>
                <a:outerShdw blurRad="38100" dist="38100" dir="2700000" algn="tl">
                  <a:srgbClr val="000000"/>
                </a:outerShdw>
              </a:effectLst>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2E69B22-C10F-4CF6-860A-C98764702FFA}"/>
              </a:ext>
            </a:extLst>
          </p:cNvPr>
          <p:cNvSpPr>
            <a:spLocks noGrp="1" noChangeArrowheads="1"/>
          </p:cNvSpPr>
          <p:nvPr>
            <p:ph type="title"/>
          </p:nvPr>
        </p:nvSpPr>
        <p:spPr>
          <a:xfrm>
            <a:off x="0" y="609600"/>
            <a:ext cx="9144000" cy="1143000"/>
          </a:xfrm>
        </p:spPr>
        <p:txBody>
          <a:bodyPr/>
          <a:lstStyle/>
          <a:p>
            <a:pPr eaLnBrk="1" hangingPunct="1">
              <a:defRPr/>
            </a:pPr>
            <a:r>
              <a:rPr lang="en-US">
                <a:solidFill>
                  <a:schemeClr val="accent2"/>
                </a:solidFill>
                <a:effectLst>
                  <a:outerShdw blurRad="38100" dist="38100" dir="2700000" algn="tl">
                    <a:srgbClr val="000000"/>
                  </a:outerShdw>
                </a:effectLst>
              </a:rPr>
              <a:t>Resolve Alternative Conceptions</a:t>
            </a:r>
          </a:p>
        </p:txBody>
      </p:sp>
      <p:sp>
        <p:nvSpPr>
          <p:cNvPr id="31747" name="Rectangle 3">
            <a:extLst>
              <a:ext uri="{FF2B5EF4-FFF2-40B4-BE49-F238E27FC236}">
                <a16:creationId xmlns:a16="http://schemas.microsoft.com/office/drawing/2014/main" id="{4E8F0BD6-5FEA-492C-8566-1037AEE6608B}"/>
              </a:ext>
            </a:extLst>
          </p:cNvPr>
          <p:cNvSpPr>
            <a:spLocks noGrp="1" noChangeArrowheads="1"/>
          </p:cNvSpPr>
          <p:nvPr>
            <p:ph type="body" idx="1"/>
          </p:nvPr>
        </p:nvSpPr>
        <p:spPr>
          <a:xfrm>
            <a:off x="992188" y="1981200"/>
            <a:ext cx="7466012" cy="4114800"/>
          </a:xfrm>
        </p:spPr>
        <p:txBody>
          <a:bodyPr/>
          <a:lstStyle/>
          <a:p>
            <a:pPr eaLnBrk="1" hangingPunct="1">
              <a:buFont typeface="Wingdings" pitchFamily="32" charset="2"/>
              <a:buChar char="s"/>
              <a:defRPr/>
            </a:pPr>
            <a:r>
              <a:rPr lang="en-US" sz="2800">
                <a:solidFill>
                  <a:schemeClr val="accent2"/>
                </a:solidFill>
                <a:effectLst>
                  <a:outerShdw blurRad="38100" dist="38100" dir="2700000" algn="tl">
                    <a:srgbClr val="000000"/>
                  </a:outerShdw>
                </a:effectLst>
              </a:rPr>
              <a:t>Foster replacement of alternative conception with: questions, thought experiments, demonstrations, hypothetical situations, and experiments designed to test hypotheses.</a:t>
            </a:r>
          </a:p>
          <a:p>
            <a:pPr eaLnBrk="1" hangingPunct="1">
              <a:buFont typeface="Wingdings" pitchFamily="32" charset="2"/>
              <a:buChar char="s"/>
              <a:defRPr/>
            </a:pPr>
            <a:r>
              <a:rPr lang="en-US" sz="2800">
                <a:solidFill>
                  <a:schemeClr val="accent2"/>
                </a:solidFill>
                <a:effectLst>
                  <a:outerShdw blurRad="38100" dist="38100" dir="2700000" algn="tl">
                    <a:srgbClr val="000000"/>
                  </a:outerShdw>
                </a:effectLst>
              </a:rPr>
              <a:t>State that students must not be misled and they should divorce themselves from the alternative conception. </a:t>
            </a:r>
          </a:p>
          <a:p>
            <a:pPr eaLnBrk="1" hangingPunct="1">
              <a:buFont typeface="Wingdings" pitchFamily="32" charset="2"/>
              <a:buNone/>
              <a:defRPr/>
            </a:pPr>
            <a:endParaRPr lang="en-US" sz="2800">
              <a:solidFill>
                <a:schemeClr val="accent2"/>
              </a:solidFill>
              <a:effectLst>
                <a:outerShdw blurRad="38100" dist="38100" dir="2700000" algn="tl">
                  <a:srgbClr val="000000"/>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AEE68998-2979-4816-B0C1-A9292E4432FD}"/>
              </a:ext>
            </a:extLst>
          </p:cNvPr>
          <p:cNvSpPr>
            <a:spLocks noGrp="1" noChangeArrowheads="1"/>
          </p:cNvSpPr>
          <p:nvPr>
            <p:ph type="title"/>
          </p:nvPr>
        </p:nvSpPr>
        <p:spPr/>
        <p:txBody>
          <a:bodyPr/>
          <a:lstStyle/>
          <a:p>
            <a:pPr eaLnBrk="1" hangingPunct="1">
              <a:defRPr/>
            </a:pPr>
            <a:r>
              <a:rPr lang="en-US">
                <a:solidFill>
                  <a:schemeClr val="accent2"/>
                </a:solidFill>
                <a:effectLst>
                  <a:outerShdw blurRad="38100" dist="38100" dir="2700000" algn="tl">
                    <a:srgbClr val="000000"/>
                  </a:outerShdw>
                </a:effectLst>
              </a:rPr>
              <a:t>Reinforce New Learning</a:t>
            </a:r>
          </a:p>
        </p:txBody>
      </p:sp>
      <p:sp>
        <p:nvSpPr>
          <p:cNvPr id="59395" name="Rectangle 3">
            <a:extLst>
              <a:ext uri="{FF2B5EF4-FFF2-40B4-BE49-F238E27FC236}">
                <a16:creationId xmlns:a16="http://schemas.microsoft.com/office/drawing/2014/main" id="{C74251F1-7C8E-4CCF-8393-6E2D6A02F29B}"/>
              </a:ext>
            </a:extLst>
          </p:cNvPr>
          <p:cNvSpPr>
            <a:spLocks noGrp="1" noChangeArrowheads="1"/>
          </p:cNvSpPr>
          <p:nvPr>
            <p:ph type="body" idx="1"/>
          </p:nvPr>
        </p:nvSpPr>
        <p:spPr/>
        <p:txBody>
          <a:bodyPr/>
          <a:lstStyle/>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When one develops new understanding, one does not extinguish prior learning.</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There are now two competing concepts in one’s mind.</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To address alt. conceptions effectively, teachers must reinforce the pathway that leads to the correct understanding.</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Periodically re-evaluate students' understanding by posing questions.</a:t>
            </a:r>
          </a:p>
          <a:p>
            <a:pPr eaLnBrk="1" hangingPunct="1">
              <a:lnSpc>
                <a:spcPct val="90000"/>
              </a:lnSpc>
              <a:buFont typeface="Wingdings" pitchFamily="32" charset="2"/>
              <a:buNone/>
              <a:defRPr/>
            </a:pPr>
            <a:endParaRPr lang="en-US" sz="2800">
              <a:solidFill>
                <a:schemeClr val="accent2"/>
              </a:solidFill>
              <a:effectLst>
                <a:outerShdw blurRad="38100" dist="38100" dir="2700000" algn="tl">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F7B131AD-5358-41E8-BC89-DF8B343CC435}"/>
              </a:ext>
            </a:extLst>
          </p:cNvPr>
          <p:cNvSpPr>
            <a:spLocks noGrp="1" noChangeArrowheads="1"/>
          </p:cNvSpPr>
          <p:nvPr>
            <p:ph type="title"/>
          </p:nvPr>
        </p:nvSpPr>
        <p:spPr/>
        <p:txBody>
          <a:bodyPr/>
          <a:lstStyle/>
          <a:p>
            <a:pPr eaLnBrk="1" hangingPunct="1">
              <a:defRPr/>
            </a:pPr>
            <a:r>
              <a:rPr lang="en-US" i="1">
                <a:solidFill>
                  <a:schemeClr val="accent2"/>
                </a:solidFill>
              </a:rPr>
              <a:t>Fish is Fish</a:t>
            </a:r>
            <a:endParaRPr lang="en-US"/>
          </a:p>
        </p:txBody>
      </p:sp>
      <p:pic>
        <p:nvPicPr>
          <p:cNvPr id="56326" name="Picture 6" descr="200204230139">
            <a:extLst>
              <a:ext uri="{FF2B5EF4-FFF2-40B4-BE49-F238E27FC236}">
                <a16:creationId xmlns:a16="http://schemas.microsoft.com/office/drawing/2014/main" id="{6E877754-B392-4AFA-A3DF-74765D658510}"/>
              </a:ext>
            </a:extLst>
          </p:cNvPr>
          <p:cNvPicPr>
            <a:picLocks noGrp="1" noChangeAspect="1" noChangeArrowheads="1"/>
          </p:cNvPicPr>
          <p:nvPr>
            <p:ph type="chart" sz="half" idx="1"/>
          </p:nvPr>
        </p:nvPicPr>
        <p:blipFill>
          <a:blip r:embed="rId2"/>
          <a:srcRect/>
          <a:stretch>
            <a:fillRect/>
          </a:stretch>
        </p:blipFill>
        <p:spPr>
          <a:xfrm>
            <a:off x="685800" y="1981200"/>
            <a:ext cx="2520950" cy="4038600"/>
          </a:xfrm>
        </p:spPr>
      </p:pic>
      <p:sp>
        <p:nvSpPr>
          <p:cNvPr id="56327" name="Rectangle 7">
            <a:extLst>
              <a:ext uri="{FF2B5EF4-FFF2-40B4-BE49-F238E27FC236}">
                <a16:creationId xmlns:a16="http://schemas.microsoft.com/office/drawing/2014/main" id="{EAFAC0CE-4183-4348-9948-7ABB9568BE0D}"/>
              </a:ext>
            </a:extLst>
          </p:cNvPr>
          <p:cNvSpPr>
            <a:spLocks noGrp="1" noChangeArrowheads="1"/>
          </p:cNvSpPr>
          <p:nvPr>
            <p:ph type="body" sz="half" idx="2"/>
          </p:nvPr>
        </p:nvSpPr>
        <p:spPr>
          <a:xfrm>
            <a:off x="3124200" y="1981200"/>
            <a:ext cx="5334000" cy="4114800"/>
          </a:xfrm>
        </p:spPr>
        <p:txBody>
          <a:bodyPr/>
          <a:lstStyle/>
          <a:p>
            <a:pPr eaLnBrk="1" hangingPunct="1">
              <a:lnSpc>
                <a:spcPct val="90000"/>
              </a:lnSpc>
              <a:buFontTx/>
              <a:buNone/>
              <a:defRPr/>
            </a:pPr>
            <a:r>
              <a:rPr lang="en-US" sz="1600" i="1">
                <a:solidFill>
                  <a:srgbClr val="003366"/>
                </a:solidFill>
                <a:effectLst>
                  <a:outerShdw blurRad="38100" dist="38100" dir="2700000" algn="tl">
                    <a:srgbClr val="000000"/>
                  </a:outerShdw>
                </a:effectLst>
                <a:latin typeface="Arial" charset="0"/>
              </a:rPr>
              <a:t>	</a:t>
            </a:r>
            <a:r>
              <a:rPr lang="en-US" sz="1600" i="1">
                <a:solidFill>
                  <a:srgbClr val="FFFFFF"/>
                </a:solidFill>
                <a:effectLst>
                  <a:outerShdw blurRad="38100" dist="38100" dir="2700000" algn="tl">
                    <a:srgbClr val="000000"/>
                  </a:outerShdw>
                </a:effectLst>
                <a:latin typeface="Arial" charset="0"/>
              </a:rPr>
              <a:t>Fish Is Fish</a:t>
            </a:r>
            <a:r>
              <a:rPr lang="en-US" sz="1600">
                <a:solidFill>
                  <a:srgbClr val="FFFFFF"/>
                </a:solidFill>
                <a:effectLst>
                  <a:outerShdw blurRad="38100" dist="38100" dir="2700000" algn="tl">
                    <a:srgbClr val="000000"/>
                  </a:outerShdw>
                </a:effectLst>
                <a:latin typeface="Arial" charset="0"/>
              </a:rPr>
              <a:t> (Lionni, 1970) describes a fish who is keenly interested in learning about what happens on land, but the fish cannot explore land because it can only breathe in water. It befriends a tadpole who grows into a frog and eventually goes out onto the land. The frog returns to the pond a few weeks later and reports on what he has seen. The frog describes all kinds of things like birds, cows, and people. The book shows pictures of the fish's representations of each of these descriptions: each is a fish-like form that is slightly adapted to accommodate the frog's descriptions--people are imagined to be fish who walk on their tailfins, birds are fish with wings, cows are fish with udders. This tale illustrates both the creative opportunities and dangers inherent in the fact that people construct new knowledge based on prior knowledge.</a:t>
            </a:r>
            <a:endParaRPr lang="en-US" sz="1600">
              <a:solidFill>
                <a:srgbClr val="003366"/>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BE48E3-0919-4155-B8D6-FD6B1B0B3DF9}"/>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rPr>
              <a:t>Examples from Mechanics</a:t>
            </a:r>
          </a:p>
        </p:txBody>
      </p:sp>
      <p:sp>
        <p:nvSpPr>
          <p:cNvPr id="7171" name="Rectangle 3">
            <a:extLst>
              <a:ext uri="{FF2B5EF4-FFF2-40B4-BE49-F238E27FC236}">
                <a16:creationId xmlns:a16="http://schemas.microsoft.com/office/drawing/2014/main" id="{52FAE6E4-1633-4552-895E-3FA3884C25A0}"/>
              </a:ext>
            </a:extLst>
          </p:cNvPr>
          <p:cNvSpPr>
            <a:spLocks noGrp="1" noChangeArrowheads="1"/>
          </p:cNvSpPr>
          <p:nvPr>
            <p:ph type="body" idx="1"/>
          </p:nvPr>
        </p:nvSpPr>
        <p:spPr>
          <a:xfrm>
            <a:off x="765175" y="2114550"/>
            <a:ext cx="7769225" cy="3582988"/>
          </a:xfrm>
          <a:effectLst/>
        </p:spPr>
        <p:txBody>
          <a:bodyPr lIns="90487" tIns="44450" rIns="90487" bIns="44450"/>
          <a:lstStyle/>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Under the influence of constant force, objects move with constant velocity.</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The velocity of an object is proportional to the magnitude of the applied force.</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In the absence of a force, objects are either at rest or, if moving, are slowing down.</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Heavier objects fall faster.</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rPr>
              <a:t>If an object is at rest, it cannot be accelerating.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3" end="3"/>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48A215C-E804-4B04-A8A6-42AC8867FAAF}"/>
              </a:ext>
            </a:extLst>
          </p:cNvPr>
          <p:cNvSpPr>
            <a:spLocks noGrp="1" noChangeArrowheads="1"/>
          </p:cNvSpPr>
          <p:nvPr>
            <p:ph type="title"/>
          </p:nvPr>
        </p:nvSpPr>
        <p:spPr/>
        <p:txBody>
          <a:bodyPr/>
          <a:lstStyle/>
          <a:p>
            <a:pPr eaLnBrk="1" hangingPunct="1">
              <a:defRPr/>
            </a:pPr>
            <a:r>
              <a:rPr lang="en-US">
                <a:solidFill>
                  <a:schemeClr val="accent2"/>
                </a:solidFill>
                <a:effectLst>
                  <a:outerShdw blurRad="38100" dist="38100" dir="2700000" algn="tl">
                    <a:srgbClr val="000000"/>
                  </a:outerShdw>
                </a:effectLst>
              </a:rPr>
              <a:t>Definitions</a:t>
            </a:r>
          </a:p>
        </p:txBody>
      </p:sp>
      <p:sp>
        <p:nvSpPr>
          <p:cNvPr id="33795" name="Rectangle 3">
            <a:extLst>
              <a:ext uri="{FF2B5EF4-FFF2-40B4-BE49-F238E27FC236}">
                <a16:creationId xmlns:a16="http://schemas.microsoft.com/office/drawing/2014/main" id="{8168D1B1-CC33-4767-8A46-0D77414743B0}"/>
              </a:ext>
            </a:extLst>
          </p:cNvPr>
          <p:cNvSpPr>
            <a:spLocks noGrp="1" noChangeArrowheads="1"/>
          </p:cNvSpPr>
          <p:nvPr>
            <p:ph type="body" idx="1"/>
          </p:nvPr>
        </p:nvSpPr>
        <p:spPr/>
        <p:txBody>
          <a:bodyPr/>
          <a:lstStyle/>
          <a:p>
            <a:pPr eaLnBrk="1" hangingPunct="1">
              <a:buFont typeface="Wingdings" pitchFamily="32" charset="2"/>
              <a:buChar char="s"/>
              <a:defRPr/>
            </a:pPr>
            <a:r>
              <a:rPr lang="en-US" sz="2800">
                <a:solidFill>
                  <a:schemeClr val="accent2"/>
                </a:solidFill>
                <a:effectLst>
                  <a:outerShdw blurRad="38100" dist="38100" dir="2700000" algn="tl">
                    <a:srgbClr val="000000"/>
                  </a:outerShdw>
                </a:effectLst>
              </a:rPr>
              <a:t>Alternative conceptions - alternative ways  of understanding or explaining natural phenomena.</a:t>
            </a:r>
          </a:p>
          <a:p>
            <a:pPr lvl="1" eaLnBrk="1" hangingPunct="1">
              <a:buFont typeface="Wingdings" pitchFamily="32" charset="2"/>
              <a:buChar char="s"/>
              <a:defRPr/>
            </a:pPr>
            <a:r>
              <a:rPr lang="en-US" sz="2400">
                <a:solidFill>
                  <a:schemeClr val="accent2"/>
                </a:solidFill>
                <a:effectLst>
                  <a:outerShdw blurRad="38100" dist="38100" dir="2700000" algn="tl">
                    <a:srgbClr val="000000"/>
                  </a:outerShdw>
                </a:effectLst>
              </a:rPr>
              <a:t>Preconceptions - with the nuance that these existed previous to a student coming to class.</a:t>
            </a:r>
          </a:p>
          <a:p>
            <a:pPr lvl="1" eaLnBrk="1" hangingPunct="1">
              <a:buFont typeface="Wingdings" pitchFamily="32" charset="2"/>
              <a:buChar char="s"/>
              <a:defRPr/>
            </a:pPr>
            <a:r>
              <a:rPr lang="en-US" sz="2400">
                <a:solidFill>
                  <a:schemeClr val="accent2"/>
                </a:solidFill>
                <a:effectLst>
                  <a:outerShdw blurRad="38100" dist="38100" dir="2700000" algn="tl">
                    <a:srgbClr val="000000"/>
                  </a:outerShdw>
                </a:effectLst>
              </a:rPr>
              <a:t>Misconceptions - with the nuance that these are developed in class.</a:t>
            </a:r>
          </a:p>
          <a:p>
            <a:pPr lvl="1" eaLnBrk="1" hangingPunct="1">
              <a:buFont typeface="Wingdings" pitchFamily="32" charset="2"/>
              <a:buChar char="s"/>
              <a:defRPr/>
            </a:pPr>
            <a:r>
              <a:rPr lang="en-US" sz="2400">
                <a:solidFill>
                  <a:schemeClr val="accent2"/>
                </a:solidFill>
                <a:effectLst>
                  <a:outerShdw blurRad="38100" dist="38100" dir="2700000" algn="tl">
                    <a:srgbClr val="000000"/>
                  </a:outerShdw>
                </a:effectLst>
              </a:rPr>
              <a:t>Quasiconceptions - with the nuance that these are correct under certain conditions.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41789B6-4625-4776-98A5-AF94897D4422}"/>
              </a:ext>
            </a:extLst>
          </p:cNvPr>
          <p:cNvSpPr>
            <a:spLocks noGrp="1" noChangeArrowheads="1"/>
          </p:cNvSpPr>
          <p:nvPr>
            <p:ph type="title"/>
          </p:nvPr>
        </p:nvSpPr>
        <p:spPr/>
        <p:txBody>
          <a:bodyPr/>
          <a:lstStyle/>
          <a:p>
            <a:pPr eaLnBrk="1" hangingPunct="1">
              <a:defRPr/>
            </a:pPr>
            <a:r>
              <a:rPr lang="en-US">
                <a:solidFill>
                  <a:schemeClr val="accent2"/>
                </a:solidFill>
                <a:effectLst>
                  <a:outerShdw blurRad="38100" dist="38100" dir="2700000" algn="tl">
                    <a:srgbClr val="000000"/>
                  </a:outerShdw>
                </a:effectLst>
                <a:latin typeface="Arial" charset="0"/>
              </a:rPr>
              <a:t>Classifications</a:t>
            </a:r>
            <a:endParaRPr lang="en-US"/>
          </a:p>
        </p:txBody>
      </p:sp>
      <p:sp>
        <p:nvSpPr>
          <p:cNvPr id="67587" name="Rectangle 3">
            <a:extLst>
              <a:ext uri="{FF2B5EF4-FFF2-40B4-BE49-F238E27FC236}">
                <a16:creationId xmlns:a16="http://schemas.microsoft.com/office/drawing/2014/main" id="{E5797055-D57D-41C8-BC6A-9D231C1E8689}"/>
              </a:ext>
            </a:extLst>
          </p:cNvPr>
          <p:cNvSpPr>
            <a:spLocks noGrp="1" noChangeArrowheads="1"/>
          </p:cNvSpPr>
          <p:nvPr>
            <p:ph type="body" idx="1"/>
          </p:nvPr>
        </p:nvSpPr>
        <p:spPr/>
        <p:txBody>
          <a:bodyPr/>
          <a:lstStyle/>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latin typeface="Arial" charset="0"/>
              </a:rPr>
              <a:t>Under the influence of constant force, objects move with constant velocity.</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latin typeface="Arial" charset="0"/>
              </a:rPr>
              <a:t>The velocity of an object is proportional to the magnitude of the applied force.</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latin typeface="Arial" charset="0"/>
              </a:rPr>
              <a:t>In the absence of a force, objects are either at rest or, if moving, are slowing down.</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latin typeface="Arial" charset="0"/>
              </a:rPr>
              <a:t>Heavier objects fall faster.</a:t>
            </a:r>
          </a:p>
          <a:p>
            <a:pPr eaLnBrk="1" hangingPunct="1">
              <a:lnSpc>
                <a:spcPct val="90000"/>
              </a:lnSpc>
              <a:buFont typeface="Wingdings" pitchFamily="32" charset="2"/>
              <a:buChar char="s"/>
              <a:defRPr/>
            </a:pPr>
            <a:r>
              <a:rPr lang="en-US" sz="2800">
                <a:solidFill>
                  <a:schemeClr val="accent2"/>
                </a:solidFill>
                <a:effectLst>
                  <a:outerShdw blurRad="38100" dist="38100" dir="2700000" algn="tl">
                    <a:srgbClr val="000000"/>
                  </a:outerShdw>
                </a:effectLst>
                <a:latin typeface="Arial" charset="0"/>
              </a:rPr>
              <a:t>If an object is at rest, it cannot be accelerating.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D5AFB58D-1FDA-44D5-B67E-E9A6A17F4088}"/>
              </a:ext>
            </a:extLst>
          </p:cNvPr>
          <p:cNvSpPr>
            <a:spLocks noGrp="1" noChangeArrowheads="1"/>
          </p:cNvSpPr>
          <p:nvPr>
            <p:ph type="title"/>
          </p:nvPr>
        </p:nvSpPr>
        <p:spPr/>
        <p:txBody>
          <a:bodyPr/>
          <a:lstStyle/>
          <a:p>
            <a:pPr eaLnBrk="1" hangingPunct="1">
              <a:defRPr/>
            </a:pPr>
            <a:r>
              <a:rPr lang="en-US">
                <a:solidFill>
                  <a:schemeClr val="accent2"/>
                </a:solidFill>
                <a:effectLst>
                  <a:outerShdw blurRad="38100" dist="38100" dir="2700000" algn="tl">
                    <a:srgbClr val="000000"/>
                  </a:outerShdw>
                </a:effectLst>
              </a:rPr>
              <a:t>Research-based Claims</a:t>
            </a:r>
            <a:endParaRPr lang="en-US"/>
          </a:p>
        </p:txBody>
      </p:sp>
      <p:sp>
        <p:nvSpPr>
          <p:cNvPr id="64515" name="Rectangle 3">
            <a:extLst>
              <a:ext uri="{FF2B5EF4-FFF2-40B4-BE49-F238E27FC236}">
                <a16:creationId xmlns:a16="http://schemas.microsoft.com/office/drawing/2014/main" id="{05F37E39-CA93-41B0-B96B-30E9FB871BB9}"/>
              </a:ext>
            </a:extLst>
          </p:cNvPr>
          <p:cNvSpPr>
            <a:spLocks noGrp="1" noChangeArrowheads="1"/>
          </p:cNvSpPr>
          <p:nvPr>
            <p:ph type="body" idx="1"/>
          </p:nvPr>
        </p:nvSpPr>
        <p:spPr/>
        <p:txBody>
          <a:bodyPr/>
          <a:lstStyle/>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Eight research-based claims on a review of 2,600 published articles</a:t>
            </a:r>
          </a:p>
          <a:p>
            <a:pPr eaLnBrk="1" hangingPunct="1">
              <a:buFont typeface="Wingdings" pitchFamily="32" charset="2"/>
              <a:buChar char="s"/>
              <a:defRPr/>
            </a:pPr>
            <a:r>
              <a:rPr lang="en-US">
                <a:solidFill>
                  <a:schemeClr val="accent2"/>
                </a:solidFill>
                <a:effectLst>
                  <a:outerShdw blurRad="38100" dist="38100" dir="2700000" algn="tl">
                    <a:srgbClr val="000000"/>
                  </a:outerShdw>
                </a:effectLst>
              </a:rPr>
              <a:t>Based on the work of Wandersee, Mintzes, &amp; Novak “Research on Alternative Conceptions in Science,” published in the 1994 edition of </a:t>
            </a:r>
            <a:r>
              <a:rPr lang="en-US" i="1">
                <a:solidFill>
                  <a:schemeClr val="accent2"/>
                </a:solidFill>
                <a:effectLst>
                  <a:outerShdw blurRad="38100" dist="38100" dir="2700000" algn="tl">
                    <a:srgbClr val="000000"/>
                  </a:outerShdw>
                </a:effectLst>
              </a:rPr>
              <a:t>Handbook of Research on Science Teaching and Learning,</a:t>
            </a:r>
            <a:r>
              <a:rPr lang="en-US">
                <a:solidFill>
                  <a:schemeClr val="accent2"/>
                </a:solidFill>
                <a:effectLst>
                  <a:outerShdw blurRad="38100" dist="38100" dir="2700000" algn="tl">
                    <a:srgbClr val="000000"/>
                  </a:outerShdw>
                </a:effectLst>
              </a:rPr>
              <a:t> D. Gabel, 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17AADD7-C053-463B-ADDB-4AF77CD6BBE1}"/>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1</a:t>
            </a:r>
          </a:p>
        </p:txBody>
      </p:sp>
      <p:sp>
        <p:nvSpPr>
          <p:cNvPr id="9219" name="Rectangle 3">
            <a:extLst>
              <a:ext uri="{FF2B5EF4-FFF2-40B4-BE49-F238E27FC236}">
                <a16:creationId xmlns:a16="http://schemas.microsoft.com/office/drawing/2014/main" id="{B4082B0A-DDAD-4E32-A3D7-65408C26B8AF}"/>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a:solidFill>
                  <a:schemeClr val="accent2"/>
                </a:solidFill>
                <a:effectLst>
                  <a:outerShdw blurRad="38100" dist="38100" dir="2700000" algn="tl">
                    <a:srgbClr val="000000"/>
                  </a:outerShdw>
                </a:effectLst>
                <a:latin typeface="Arial" charset="0"/>
              </a:rPr>
              <a:t>   Learners come to formal science instruction with a diverse set of alternative conceptions concerning natural objects and events.</a:t>
            </a:r>
          </a:p>
          <a:p>
            <a:pPr lvl="1" eaLnBrk="1" hangingPunct="1">
              <a:buFont typeface="Wingdings" pitchFamily="32" charset="2"/>
              <a:buChar char="s"/>
              <a:defRPr/>
            </a:pPr>
            <a:r>
              <a:rPr lang="en-US">
                <a:solidFill>
                  <a:schemeClr val="accent2"/>
                </a:solidFill>
                <a:effectLst>
                  <a:outerShdw blurRad="38100" dist="38100" dir="2700000" algn="tl">
                    <a:srgbClr val="000000"/>
                  </a:outerShdw>
                </a:effectLst>
                <a:latin typeface="Arial" charset="0"/>
              </a:rPr>
              <a:t>Physics</a:t>
            </a:r>
          </a:p>
          <a:p>
            <a:pPr lvl="1" eaLnBrk="1" hangingPunct="1">
              <a:buFont typeface="Wingdings" pitchFamily="32" charset="2"/>
              <a:buChar char="s"/>
              <a:defRPr/>
            </a:pPr>
            <a:r>
              <a:rPr lang="en-US">
                <a:solidFill>
                  <a:schemeClr val="accent2"/>
                </a:solidFill>
                <a:effectLst>
                  <a:outerShdw blurRad="38100" dist="38100" dir="2700000" algn="tl">
                    <a:srgbClr val="000000"/>
                  </a:outerShdw>
                </a:effectLst>
                <a:latin typeface="Arial" charset="0"/>
              </a:rPr>
              <a:t>Chemistry</a:t>
            </a:r>
          </a:p>
          <a:p>
            <a:pPr lvl="1" eaLnBrk="1" hangingPunct="1">
              <a:buFont typeface="Wingdings" pitchFamily="32" charset="2"/>
              <a:buChar char="s"/>
              <a:defRPr/>
            </a:pPr>
            <a:r>
              <a:rPr lang="en-US">
                <a:solidFill>
                  <a:schemeClr val="accent2"/>
                </a:solidFill>
                <a:effectLst>
                  <a:outerShdw blurRad="38100" dist="38100" dir="2700000" algn="tl">
                    <a:srgbClr val="000000"/>
                  </a:outerShdw>
                </a:effectLst>
                <a:latin typeface="Arial" charset="0"/>
              </a:rPr>
              <a:t>Biology</a:t>
            </a:r>
          </a:p>
          <a:p>
            <a:pPr lvl="1" eaLnBrk="1" hangingPunct="1">
              <a:buFont typeface="Wingdings" pitchFamily="32" charset="2"/>
              <a:buChar char="s"/>
              <a:defRPr/>
            </a:pPr>
            <a:r>
              <a:rPr lang="en-US">
                <a:solidFill>
                  <a:schemeClr val="accent2"/>
                </a:solidFill>
                <a:effectLst>
                  <a:outerShdw blurRad="38100" dist="38100" dir="2700000" algn="tl">
                    <a:srgbClr val="000000"/>
                  </a:outerShdw>
                </a:effectLst>
                <a:latin typeface="Arial" charset="0"/>
              </a:rPr>
              <a:t>Earth Science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14437D2-B1CC-4345-8FD8-78283F3C3216}"/>
              </a:ext>
            </a:extLst>
          </p:cNvPr>
          <p:cNvSpPr>
            <a:spLocks noGrp="1" noChangeArrowheads="1"/>
          </p:cNvSpPr>
          <p:nvPr>
            <p:ph type="title"/>
          </p:nvPr>
        </p:nvSpPr>
        <p:spPr>
          <a:effectLst/>
        </p:spPr>
        <p:txBody>
          <a:bodyPr lIns="90487" tIns="44450" rIns="90487" bIns="44450"/>
          <a:lstStyle/>
          <a:p>
            <a:pPr eaLnBrk="1" hangingPunct="1">
              <a:defRPr/>
            </a:pPr>
            <a:r>
              <a:rPr lang="en-US">
                <a:solidFill>
                  <a:schemeClr val="accent2"/>
                </a:solidFill>
                <a:effectLst>
                  <a:outerShdw blurRad="38100" dist="38100" dir="2700000" algn="tl">
                    <a:srgbClr val="000000"/>
                  </a:outerShdw>
                </a:effectLst>
                <a:latin typeface="Arial" charset="0"/>
              </a:rPr>
              <a:t>Research-based Claim 2</a:t>
            </a:r>
          </a:p>
        </p:txBody>
      </p:sp>
      <p:sp>
        <p:nvSpPr>
          <p:cNvPr id="10243" name="Rectangle 3">
            <a:extLst>
              <a:ext uri="{FF2B5EF4-FFF2-40B4-BE49-F238E27FC236}">
                <a16:creationId xmlns:a16="http://schemas.microsoft.com/office/drawing/2014/main" id="{DB9B6310-DA9D-439B-8E1D-1BD8A1078190}"/>
              </a:ext>
            </a:extLst>
          </p:cNvPr>
          <p:cNvSpPr>
            <a:spLocks noGrp="1" noChangeArrowheads="1"/>
          </p:cNvSpPr>
          <p:nvPr>
            <p:ph type="body" idx="1"/>
          </p:nvPr>
        </p:nvSpPr>
        <p:spPr>
          <a:effectLst/>
        </p:spPr>
        <p:txBody>
          <a:bodyPr lIns="90487" tIns="44450" rIns="90487" bIns="44450"/>
          <a:lstStyle/>
          <a:p>
            <a:pPr eaLnBrk="1" hangingPunct="1">
              <a:buFont typeface="Wingdings" pitchFamily="32" charset="2"/>
              <a:buNone/>
              <a:defRPr/>
            </a:pPr>
            <a:r>
              <a:rPr lang="en-US" sz="3600">
                <a:solidFill>
                  <a:schemeClr val="accent2"/>
                </a:solidFill>
                <a:effectLst>
                  <a:outerShdw blurRad="38100" dist="38100" dir="2700000" algn="tl">
                    <a:srgbClr val="000000"/>
                  </a:outerShdw>
                </a:effectLst>
                <a:latin typeface="Arial" charset="0"/>
              </a:rPr>
              <a:t>  The alternative conceptions that learners bring to formal science instruction cut across age, ability, gender, and cultural boundaries.</a:t>
            </a:r>
          </a:p>
        </p:txBody>
      </p:sp>
    </p:spTree>
  </p:cSld>
  <p:clrMapOvr>
    <a:masterClrMapping/>
  </p:clrMapOvr>
  <p:transition/>
</p:sld>
</file>

<file path=ppt/theme/theme1.xml><?xml version="1.0" encoding="utf-8"?>
<a:theme xmlns:a="http://schemas.openxmlformats.org/drawingml/2006/main" name="Borealis">
  <a:themeElements>
    <a:clrScheme name="Borealis 1">
      <a:dk1>
        <a:srgbClr val="000000"/>
      </a:dk1>
      <a:lt1>
        <a:srgbClr val="D480A4"/>
      </a:lt1>
      <a:dk2>
        <a:srgbClr val="000000"/>
      </a:dk2>
      <a:lt2>
        <a:srgbClr val="808080"/>
      </a:lt2>
      <a:accent1>
        <a:srgbClr val="99CCFF"/>
      </a:accent1>
      <a:accent2>
        <a:srgbClr val="CCCCFF"/>
      </a:accent2>
      <a:accent3>
        <a:srgbClr val="E6C0CF"/>
      </a:accent3>
      <a:accent4>
        <a:srgbClr val="000000"/>
      </a:accent4>
      <a:accent5>
        <a:srgbClr val="CAE2FF"/>
      </a:accent5>
      <a:accent6>
        <a:srgbClr val="B9B9E7"/>
      </a:accent6>
      <a:hlink>
        <a:srgbClr val="3333CC"/>
      </a:hlink>
      <a:folHlink>
        <a:srgbClr val="AF67FF"/>
      </a:folHlink>
    </a:clrScheme>
    <a:fontScheme name="Borealis">
      <a:majorFont>
        <a:latin typeface="Trebuchet MS"/>
        <a:ea typeface="ヒラギノ角ゴ Pro W3"/>
        <a:cs typeface=""/>
      </a:majorFont>
      <a:minorFont>
        <a:latin typeface="Trebuchet MS"/>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32"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32" charset="0"/>
          </a:defRPr>
        </a:defPPr>
      </a:lstStyle>
    </a:lnDef>
  </a:objectDefaults>
  <a:extraClrSchemeLst>
    <a:extraClrScheme>
      <a:clrScheme name="Borealis 1">
        <a:dk1>
          <a:srgbClr val="000000"/>
        </a:dk1>
        <a:lt1>
          <a:srgbClr val="D480A4"/>
        </a:lt1>
        <a:dk2>
          <a:srgbClr val="000000"/>
        </a:dk2>
        <a:lt2>
          <a:srgbClr val="808080"/>
        </a:lt2>
        <a:accent1>
          <a:srgbClr val="99CCFF"/>
        </a:accent1>
        <a:accent2>
          <a:srgbClr val="CCCCFF"/>
        </a:accent2>
        <a:accent3>
          <a:srgbClr val="E6C0C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orealis 2">
        <a:dk1>
          <a:srgbClr val="000000"/>
        </a:dk1>
        <a:lt1>
          <a:srgbClr val="D480A4"/>
        </a:lt1>
        <a:dk2>
          <a:srgbClr val="000000"/>
        </a:dk2>
        <a:lt2>
          <a:srgbClr val="3E3E5C"/>
        </a:lt2>
        <a:accent1>
          <a:srgbClr val="60597B"/>
        </a:accent1>
        <a:accent2>
          <a:srgbClr val="6666FF"/>
        </a:accent2>
        <a:accent3>
          <a:srgbClr val="E6C0CF"/>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2004:Templates:Presentations:Designs:Borealis</Template>
  <TotalTime>155</TotalTime>
  <Words>1014</Words>
  <Application>Microsoft Office PowerPoint</Application>
  <PresentationFormat>Letter Paper (8.5x11 in)</PresentationFormat>
  <Paragraphs>92</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Book Antiqua</vt:lpstr>
      <vt:lpstr>Trebuchet MS</vt:lpstr>
      <vt:lpstr>Wingdings</vt:lpstr>
      <vt:lpstr>Borealis</vt:lpstr>
      <vt:lpstr>Alternative Conceptions  and Concept Change</vt:lpstr>
      <vt:lpstr>Alternative Conceptions</vt:lpstr>
      <vt:lpstr>Fish is Fish</vt:lpstr>
      <vt:lpstr>Examples from Mechanics</vt:lpstr>
      <vt:lpstr>Definitions</vt:lpstr>
      <vt:lpstr>Classifications</vt:lpstr>
      <vt:lpstr>Research-based Claims</vt:lpstr>
      <vt:lpstr>Research-based Claim 1</vt:lpstr>
      <vt:lpstr>Research-based Claim 2</vt:lpstr>
      <vt:lpstr>Research-based Claim 3</vt:lpstr>
      <vt:lpstr>Research-based Claim 4</vt:lpstr>
      <vt:lpstr>Research-based Claim 5</vt:lpstr>
      <vt:lpstr>Research-based Claim 6</vt:lpstr>
      <vt:lpstr>Research-based Claim 7</vt:lpstr>
      <vt:lpstr>Research-based Claim 8</vt:lpstr>
      <vt:lpstr>Concept Change</vt:lpstr>
      <vt:lpstr>Traditional Approach</vt:lpstr>
      <vt:lpstr>Modified Approach to Working  with Alternative Conceptions</vt:lpstr>
      <vt:lpstr>Before one can elicit, one must know alternative conceptions</vt:lpstr>
      <vt:lpstr>Elicit Alternative Conceptions</vt:lpstr>
      <vt:lpstr>Confront Alternative Conceptions</vt:lpstr>
      <vt:lpstr>Resolve Alternative Conceptions</vt:lpstr>
      <vt:lpstr>Reinforce New Learning</vt:lpstr>
    </vt:vector>
  </TitlesOfParts>
  <Company>Illinois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Conceptions,  Concept Change,  and Constructivism</dc:title>
  <dc:creator>Physics Department</dc:creator>
  <cp:lastModifiedBy>Elaine</cp:lastModifiedBy>
  <cp:revision>25</cp:revision>
  <dcterms:created xsi:type="dcterms:W3CDTF">1999-09-13T18:16:31Z</dcterms:created>
  <dcterms:modified xsi:type="dcterms:W3CDTF">2020-04-14T16:54:30Z</dcterms:modified>
</cp:coreProperties>
</file>