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9222-2D1B-4F95-8BD0-184B44AAC33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EC4280-9D68-43B0-BCDD-C3D02F932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9222-2D1B-4F95-8BD0-184B44AAC33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4280-9D68-43B0-BCDD-C3D02F932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EEC4280-9D68-43B0-BCDD-C3D02F932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9222-2D1B-4F95-8BD0-184B44AAC33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9222-2D1B-4F95-8BD0-184B44AAC33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EEC4280-9D68-43B0-BCDD-C3D02F932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9222-2D1B-4F95-8BD0-184B44AAC33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EC4280-9D68-43B0-BCDD-C3D02F932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0F99222-2D1B-4F95-8BD0-184B44AAC33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4280-9D68-43B0-BCDD-C3D02F932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9222-2D1B-4F95-8BD0-184B44AAC33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EEC4280-9D68-43B0-BCDD-C3D02F932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9222-2D1B-4F95-8BD0-184B44AAC33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EEC4280-9D68-43B0-BCDD-C3D02F932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9222-2D1B-4F95-8BD0-184B44AAC33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EC4280-9D68-43B0-BCDD-C3D02F932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EC4280-9D68-43B0-BCDD-C3D02F932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9222-2D1B-4F95-8BD0-184B44AAC33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EEC4280-9D68-43B0-BCDD-C3D02F932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0F99222-2D1B-4F95-8BD0-184B44AAC33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0F99222-2D1B-4F95-8BD0-184B44AAC33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EC4280-9D68-43B0-BCDD-C3D02F932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/>
              <a:t>Common Summer Wildflowers</a:t>
            </a:r>
            <a:br>
              <a:rPr lang="en-US" dirty="0"/>
            </a:br>
            <a:r>
              <a:rPr lang="en-US" sz="2200" dirty="0"/>
              <a:t>Taxonomic Key Activity</a:t>
            </a:r>
            <a:br>
              <a:rPr lang="en-US" sz="2200" dirty="0"/>
            </a:br>
            <a:r>
              <a:rPr lang="en-US" sz="2200" dirty="0"/>
              <a:t>Ed 370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5A6AC3-2D70-48FE-AEA9-5E0AA046EB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 Crown Vetch</a:t>
            </a:r>
          </a:p>
        </p:txBody>
      </p:sp>
      <p:pic>
        <p:nvPicPr>
          <p:cNvPr id="4" name="Content Placeholder 3" descr="Crown Vetch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9458" y="1981200"/>
            <a:ext cx="3746029" cy="28059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 Foxtail Grass</a:t>
            </a:r>
          </a:p>
        </p:txBody>
      </p:sp>
      <p:pic>
        <p:nvPicPr>
          <p:cNvPr id="4" name="Content Placeholder 3" descr="foxtail gras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67504" y="1752600"/>
            <a:ext cx="2276034" cy="342026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Ragweed</a:t>
            </a:r>
          </a:p>
        </p:txBody>
      </p:sp>
      <p:pic>
        <p:nvPicPr>
          <p:cNvPr id="4" name="Content Placeholder 3" descr="ragweed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33904" y="1752600"/>
            <a:ext cx="2234570" cy="337724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  Dock (fall, dried)</a:t>
            </a:r>
          </a:p>
        </p:txBody>
      </p:sp>
      <p:pic>
        <p:nvPicPr>
          <p:cNvPr id="4" name="Content Placeholder 3" descr="dock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3066" y="1600200"/>
            <a:ext cx="1530922" cy="398700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 Thistle (leaves)</a:t>
            </a:r>
          </a:p>
        </p:txBody>
      </p:sp>
      <p:pic>
        <p:nvPicPr>
          <p:cNvPr id="4" name="Content Placeholder 3" descr="thistle (no flower)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87477" y="1905000"/>
            <a:ext cx="3060714" cy="302008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Thistle (flower)</a:t>
            </a:r>
          </a:p>
        </p:txBody>
      </p:sp>
      <p:pic>
        <p:nvPicPr>
          <p:cNvPr id="4" name="Content Placeholder 3" descr="thistle flower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96976" y="2133600"/>
            <a:ext cx="2594071" cy="284862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14. Milkweed (pod)</a:t>
            </a:r>
          </a:p>
        </p:txBody>
      </p:sp>
      <p:pic>
        <p:nvPicPr>
          <p:cNvPr id="4" name="Content Placeholder 3" descr="milkweed pod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64273" y="1828800"/>
            <a:ext cx="3693441" cy="299628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Milkweed Flower</a:t>
            </a:r>
          </a:p>
        </p:txBody>
      </p:sp>
      <p:pic>
        <p:nvPicPr>
          <p:cNvPr id="4" name="Content Placeholder 3" descr="milkweed flower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34025" y="1676400"/>
            <a:ext cx="2561900" cy="342026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 Burdock (burrs)</a:t>
            </a:r>
          </a:p>
        </p:txBody>
      </p:sp>
      <p:pic>
        <p:nvPicPr>
          <p:cNvPr id="4" name="Content Placeholder 3" descr="burdock burr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03954" y="1600200"/>
            <a:ext cx="2863421" cy="28003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Burdock (Flowers)</a:t>
            </a:r>
          </a:p>
        </p:txBody>
      </p:sp>
      <p:pic>
        <p:nvPicPr>
          <p:cNvPr id="4" name="Content Placeholder 3" descr="burdock flower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1925" y="1828800"/>
            <a:ext cx="4176425" cy="29297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Butter and Eggs</a:t>
            </a:r>
          </a:p>
        </p:txBody>
      </p:sp>
      <p:pic>
        <p:nvPicPr>
          <p:cNvPr id="4" name="Content Placeholder 3" descr="butter and eggs picture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752600"/>
            <a:ext cx="2796746" cy="3733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 Common Plantain</a:t>
            </a:r>
          </a:p>
        </p:txBody>
      </p:sp>
      <p:pic>
        <p:nvPicPr>
          <p:cNvPr id="4" name="Content Placeholder 3" descr="common plantain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43428" y="2133600"/>
            <a:ext cx="3505265" cy="266291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 Cattail</a:t>
            </a:r>
          </a:p>
        </p:txBody>
      </p:sp>
      <p:pic>
        <p:nvPicPr>
          <p:cNvPr id="4" name="Content Placeholder 3" descr="cattail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52534" y="1676400"/>
            <a:ext cx="4152800" cy="311059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Chicory</a:t>
            </a:r>
          </a:p>
        </p:txBody>
      </p:sp>
      <p:pic>
        <p:nvPicPr>
          <p:cNvPr id="4" name="Content Placeholder 3" descr="chicory picture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19872" y="1524000"/>
            <a:ext cx="2676053" cy="357266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Queen Anne’s Lace</a:t>
            </a:r>
          </a:p>
        </p:txBody>
      </p:sp>
      <p:pic>
        <p:nvPicPr>
          <p:cNvPr id="4" name="Content Placeholder 3" descr="Queen Anne's Lace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75076" y="1600200"/>
            <a:ext cx="3446035" cy="331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 Smartweed</a:t>
            </a:r>
          </a:p>
        </p:txBody>
      </p:sp>
      <p:pic>
        <p:nvPicPr>
          <p:cNvPr id="4" name="Content Placeholder 3" descr="smartweed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8714" y="1752600"/>
            <a:ext cx="4036773" cy="303926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Goldenrod  </a:t>
            </a:r>
          </a:p>
        </p:txBody>
      </p:sp>
      <p:pic>
        <p:nvPicPr>
          <p:cNvPr id="4" name="Content Placeholder 3" descr="goldenrod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85219" y="1676401"/>
            <a:ext cx="3258210" cy="325821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 Red Clover</a:t>
            </a:r>
          </a:p>
        </p:txBody>
      </p:sp>
      <p:pic>
        <p:nvPicPr>
          <p:cNvPr id="4" name="Content Placeholder 3" descr="red clover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76948" y="1600200"/>
            <a:ext cx="2618861" cy="349631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 Aster (white)</a:t>
            </a:r>
          </a:p>
        </p:txBody>
      </p:sp>
      <p:pic>
        <p:nvPicPr>
          <p:cNvPr id="4" name="Content Placeholder 3" descr="aster (white)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54673" y="1676400"/>
            <a:ext cx="4393517" cy="30820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 Knapweed</a:t>
            </a:r>
          </a:p>
        </p:txBody>
      </p:sp>
      <p:pic>
        <p:nvPicPr>
          <p:cNvPr id="4" name="Content Placeholder 3" descr="knapweed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952" y="1752600"/>
            <a:ext cx="3859332" cy="3062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</TotalTime>
  <Words>97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Georgia</vt:lpstr>
      <vt:lpstr>Wingdings</vt:lpstr>
      <vt:lpstr>Wingdings 2</vt:lpstr>
      <vt:lpstr>Civic</vt:lpstr>
      <vt:lpstr>Common Summer Wildflowers Taxonomic Key Activity Ed 370 </vt:lpstr>
      <vt:lpstr>1.  Butter and Eggs</vt:lpstr>
      <vt:lpstr>2. Chicory</vt:lpstr>
      <vt:lpstr>3.  Queen Anne’s Lace</vt:lpstr>
      <vt:lpstr>4.  Smartweed</vt:lpstr>
      <vt:lpstr>5. Goldenrod  </vt:lpstr>
      <vt:lpstr>6.  Red Clover</vt:lpstr>
      <vt:lpstr>7.  Aster (white)</vt:lpstr>
      <vt:lpstr>8.  Knapweed</vt:lpstr>
      <vt:lpstr>9.  Crown Vetch</vt:lpstr>
      <vt:lpstr>10.  Foxtail Grass</vt:lpstr>
      <vt:lpstr>11. Ragweed</vt:lpstr>
      <vt:lpstr>12.  Dock (fall, dried)</vt:lpstr>
      <vt:lpstr>13. Thistle (leaves)</vt:lpstr>
      <vt:lpstr>Thistle (flower)</vt:lpstr>
      <vt:lpstr>14. Milkweed (pod)</vt:lpstr>
      <vt:lpstr>Milkweed Flower</vt:lpstr>
      <vt:lpstr>15. Burdock (burrs)</vt:lpstr>
      <vt:lpstr>Burdock (Flowers)</vt:lpstr>
      <vt:lpstr>15. Common Plantain</vt:lpstr>
      <vt:lpstr>16. Cattail</vt:lpstr>
    </vt:vector>
  </TitlesOfParts>
  <Company>Wilkes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Summer Wildflowers</dc:title>
  <dc:creator>User Services</dc:creator>
  <cp:lastModifiedBy>Elaine</cp:lastModifiedBy>
  <cp:revision>3</cp:revision>
  <dcterms:created xsi:type="dcterms:W3CDTF">2012-09-18T21:28:36Z</dcterms:created>
  <dcterms:modified xsi:type="dcterms:W3CDTF">2020-04-09T12:49:20Z</dcterms:modified>
</cp:coreProperties>
</file>